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56" r:id="rId2"/>
    <p:sldId id="259" r:id="rId3"/>
    <p:sldId id="261" r:id="rId4"/>
    <p:sldId id="263" r:id="rId5"/>
    <p:sldId id="291" r:id="rId6"/>
    <p:sldId id="262" r:id="rId7"/>
    <p:sldId id="267" r:id="rId8"/>
    <p:sldId id="29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23A"/>
    <a:srgbClr val="071011"/>
    <a:srgbClr val="212F3C"/>
    <a:srgbClr val="1B1B1B"/>
    <a:srgbClr val="171717"/>
    <a:srgbClr val="323232"/>
    <a:srgbClr val="092035"/>
    <a:srgbClr val="1C2F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37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716" y="48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103" d="100"/>
          <a:sy n="103" d="100"/>
        </p:scale>
        <p:origin x="3419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137BD-6E09-4967-8B82-8C1A3491B51F}" type="datetimeFigureOut">
              <a:rPr lang="en-ID" smtClean="0"/>
              <a:t>04/02/2020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9D8FE-69CC-4D23-837E-DB569CF0996E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905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712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027416" y="6216381"/>
            <a:ext cx="2494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2018 </a:t>
            </a:r>
            <a:r>
              <a:rPr lang="en-ID" sz="1100" b="1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Ever-Template</a:t>
            </a:r>
            <a:r>
              <a:rPr lang="en-ID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All rights reserved</a:t>
            </a:r>
            <a:endParaRPr lang="en-ID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541751" y="6254930"/>
            <a:ext cx="357425" cy="184511"/>
            <a:chOff x="4858544" y="3598069"/>
            <a:chExt cx="1614487" cy="833438"/>
          </a:xfrm>
        </p:grpSpPr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4858544" y="3777457"/>
              <a:ext cx="1355725" cy="654050"/>
            </a:xfrm>
            <a:custGeom>
              <a:avLst/>
              <a:gdLst>
                <a:gd name="T0" fmla="*/ 89 w 257"/>
                <a:gd name="T1" fmla="*/ 59 h 124"/>
                <a:gd name="T2" fmla="*/ 101 w 257"/>
                <a:gd name="T3" fmla="*/ 45 h 124"/>
                <a:gd name="T4" fmla="*/ 214 w 257"/>
                <a:gd name="T5" fmla="*/ 2 h 124"/>
                <a:gd name="T6" fmla="*/ 247 w 257"/>
                <a:gd name="T7" fmla="*/ 29 h 124"/>
                <a:gd name="T8" fmla="*/ 247 w 257"/>
                <a:gd name="T9" fmla="*/ 60 h 124"/>
                <a:gd name="T10" fmla="*/ 148 w 257"/>
                <a:gd name="T11" fmla="*/ 119 h 124"/>
                <a:gd name="T12" fmla="*/ 139 w 257"/>
                <a:gd name="T13" fmla="*/ 119 h 124"/>
                <a:gd name="T14" fmla="*/ 45 w 257"/>
                <a:gd name="T15" fmla="*/ 110 h 124"/>
                <a:gd name="T16" fmla="*/ 138 w 257"/>
                <a:gd name="T17" fmla="*/ 69 h 124"/>
                <a:gd name="T18" fmla="*/ 149 w 257"/>
                <a:gd name="T19" fmla="*/ 69 h 124"/>
                <a:gd name="T20" fmla="*/ 156 w 257"/>
                <a:gd name="T21" fmla="*/ 57 h 124"/>
                <a:gd name="T22" fmla="*/ 142 w 257"/>
                <a:gd name="T23" fmla="*/ 55 h 124"/>
                <a:gd name="T24" fmla="*/ 135 w 257"/>
                <a:gd name="T25" fmla="*/ 64 h 124"/>
                <a:gd name="T26" fmla="*/ 89 w 257"/>
                <a:gd name="T27" fmla="*/ 5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124">
                  <a:moveTo>
                    <a:pt x="89" y="59"/>
                  </a:moveTo>
                  <a:cubicBezTo>
                    <a:pt x="98" y="44"/>
                    <a:pt x="101" y="45"/>
                    <a:pt x="101" y="45"/>
                  </a:cubicBezTo>
                  <a:cubicBezTo>
                    <a:pt x="145" y="34"/>
                    <a:pt x="214" y="2"/>
                    <a:pt x="214" y="2"/>
                  </a:cubicBezTo>
                  <a:cubicBezTo>
                    <a:pt x="221" y="0"/>
                    <a:pt x="236" y="8"/>
                    <a:pt x="247" y="29"/>
                  </a:cubicBezTo>
                  <a:cubicBezTo>
                    <a:pt x="257" y="50"/>
                    <a:pt x="247" y="60"/>
                    <a:pt x="247" y="60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5" y="121"/>
                    <a:pt x="139" y="119"/>
                    <a:pt x="139" y="119"/>
                  </a:cubicBezTo>
                  <a:cubicBezTo>
                    <a:pt x="108" y="105"/>
                    <a:pt x="49" y="118"/>
                    <a:pt x="45" y="110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41" y="71"/>
                    <a:pt x="145" y="71"/>
                    <a:pt x="149" y="69"/>
                  </a:cubicBezTo>
                  <a:cubicBezTo>
                    <a:pt x="155" y="67"/>
                    <a:pt x="158" y="61"/>
                    <a:pt x="156" y="57"/>
                  </a:cubicBezTo>
                  <a:cubicBezTo>
                    <a:pt x="154" y="53"/>
                    <a:pt x="148" y="52"/>
                    <a:pt x="142" y="55"/>
                  </a:cubicBezTo>
                  <a:cubicBezTo>
                    <a:pt x="138" y="56"/>
                    <a:pt x="135" y="60"/>
                    <a:pt x="135" y="64"/>
                  </a:cubicBezTo>
                  <a:cubicBezTo>
                    <a:pt x="0" y="124"/>
                    <a:pt x="41" y="122"/>
                    <a:pt x="89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5977731" y="3598069"/>
              <a:ext cx="495300" cy="558800"/>
            </a:xfrm>
            <a:custGeom>
              <a:avLst/>
              <a:gdLst>
                <a:gd name="T0" fmla="*/ 36 w 94"/>
                <a:gd name="T1" fmla="*/ 58 h 106"/>
                <a:gd name="T2" fmla="*/ 2 w 94"/>
                <a:gd name="T3" fmla="*/ 34 h 106"/>
                <a:gd name="T4" fmla="*/ 14 w 94"/>
                <a:gd name="T5" fmla="*/ 15 h 106"/>
                <a:gd name="T6" fmla="*/ 21 w 94"/>
                <a:gd name="T7" fmla="*/ 8 h 106"/>
                <a:gd name="T8" fmla="*/ 54 w 94"/>
                <a:gd name="T9" fmla="*/ 0 h 106"/>
                <a:gd name="T10" fmla="*/ 88 w 94"/>
                <a:gd name="T11" fmla="*/ 45 h 106"/>
                <a:gd name="T12" fmla="*/ 92 w 94"/>
                <a:gd name="T13" fmla="*/ 84 h 106"/>
                <a:gd name="T14" fmla="*/ 69 w 94"/>
                <a:gd name="T15" fmla="*/ 101 h 106"/>
                <a:gd name="T16" fmla="*/ 57 w 94"/>
                <a:gd name="T17" fmla="*/ 103 h 106"/>
                <a:gd name="T18" fmla="*/ 51 w 94"/>
                <a:gd name="T19" fmla="*/ 102 h 106"/>
                <a:gd name="T20" fmla="*/ 32 w 94"/>
                <a:gd name="T21" fmla="*/ 98 h 106"/>
                <a:gd name="T22" fmla="*/ 36 w 94"/>
                <a:gd name="T23" fmla="*/ 5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06">
                  <a:moveTo>
                    <a:pt x="36" y="58"/>
                  </a:moveTo>
                  <a:cubicBezTo>
                    <a:pt x="19" y="26"/>
                    <a:pt x="2" y="34"/>
                    <a:pt x="2" y="34"/>
                  </a:cubicBezTo>
                  <a:cubicBezTo>
                    <a:pt x="0" y="19"/>
                    <a:pt x="14" y="15"/>
                    <a:pt x="14" y="15"/>
                  </a:cubicBezTo>
                  <a:cubicBezTo>
                    <a:pt x="14" y="15"/>
                    <a:pt x="15" y="9"/>
                    <a:pt x="21" y="8"/>
                  </a:cubicBezTo>
                  <a:cubicBezTo>
                    <a:pt x="26" y="8"/>
                    <a:pt x="40" y="4"/>
                    <a:pt x="54" y="0"/>
                  </a:cubicBezTo>
                  <a:cubicBezTo>
                    <a:pt x="70" y="12"/>
                    <a:pt x="81" y="27"/>
                    <a:pt x="88" y="45"/>
                  </a:cubicBezTo>
                  <a:cubicBezTo>
                    <a:pt x="92" y="57"/>
                    <a:pt x="94" y="71"/>
                    <a:pt x="92" y="84"/>
                  </a:cubicBezTo>
                  <a:cubicBezTo>
                    <a:pt x="84" y="90"/>
                    <a:pt x="71" y="99"/>
                    <a:pt x="69" y="101"/>
                  </a:cubicBezTo>
                  <a:cubicBezTo>
                    <a:pt x="66" y="103"/>
                    <a:pt x="60" y="104"/>
                    <a:pt x="57" y="103"/>
                  </a:cubicBezTo>
                  <a:cubicBezTo>
                    <a:pt x="54" y="101"/>
                    <a:pt x="51" y="102"/>
                    <a:pt x="51" y="102"/>
                  </a:cubicBezTo>
                  <a:cubicBezTo>
                    <a:pt x="42" y="106"/>
                    <a:pt x="32" y="98"/>
                    <a:pt x="32" y="98"/>
                  </a:cubicBezTo>
                  <a:cubicBezTo>
                    <a:pt x="32" y="98"/>
                    <a:pt x="53" y="91"/>
                    <a:pt x="36" y="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20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solidFill>
            <a:schemeClr val="accent2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solidFill>
            <a:schemeClr val="accent2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5027416" y="6216381"/>
            <a:ext cx="2494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2018 </a:t>
            </a:r>
            <a:r>
              <a:rPr lang="en-ID" sz="1100" b="1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Ever-Template</a:t>
            </a:r>
            <a:r>
              <a:rPr lang="en-ID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All rights reserved</a:t>
            </a:r>
            <a:endParaRPr lang="en-ID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541751" y="6254930"/>
            <a:ext cx="357425" cy="184511"/>
            <a:chOff x="4858544" y="3598069"/>
            <a:chExt cx="1614487" cy="833438"/>
          </a:xfrm>
        </p:grpSpPr>
        <p:sp>
          <p:nvSpPr>
            <p:cNvPr id="11" name="Freeform 20"/>
            <p:cNvSpPr>
              <a:spLocks/>
            </p:cNvSpPr>
            <p:nvPr userDrawn="1"/>
          </p:nvSpPr>
          <p:spPr bwMode="auto">
            <a:xfrm>
              <a:off x="4858544" y="3777457"/>
              <a:ext cx="1355725" cy="654050"/>
            </a:xfrm>
            <a:custGeom>
              <a:avLst/>
              <a:gdLst>
                <a:gd name="T0" fmla="*/ 89 w 257"/>
                <a:gd name="T1" fmla="*/ 59 h 124"/>
                <a:gd name="T2" fmla="*/ 101 w 257"/>
                <a:gd name="T3" fmla="*/ 45 h 124"/>
                <a:gd name="T4" fmla="*/ 214 w 257"/>
                <a:gd name="T5" fmla="*/ 2 h 124"/>
                <a:gd name="T6" fmla="*/ 247 w 257"/>
                <a:gd name="T7" fmla="*/ 29 h 124"/>
                <a:gd name="T8" fmla="*/ 247 w 257"/>
                <a:gd name="T9" fmla="*/ 60 h 124"/>
                <a:gd name="T10" fmla="*/ 148 w 257"/>
                <a:gd name="T11" fmla="*/ 119 h 124"/>
                <a:gd name="T12" fmla="*/ 139 w 257"/>
                <a:gd name="T13" fmla="*/ 119 h 124"/>
                <a:gd name="T14" fmla="*/ 45 w 257"/>
                <a:gd name="T15" fmla="*/ 110 h 124"/>
                <a:gd name="T16" fmla="*/ 138 w 257"/>
                <a:gd name="T17" fmla="*/ 69 h 124"/>
                <a:gd name="T18" fmla="*/ 149 w 257"/>
                <a:gd name="T19" fmla="*/ 69 h 124"/>
                <a:gd name="T20" fmla="*/ 156 w 257"/>
                <a:gd name="T21" fmla="*/ 57 h 124"/>
                <a:gd name="T22" fmla="*/ 142 w 257"/>
                <a:gd name="T23" fmla="*/ 55 h 124"/>
                <a:gd name="T24" fmla="*/ 135 w 257"/>
                <a:gd name="T25" fmla="*/ 64 h 124"/>
                <a:gd name="T26" fmla="*/ 89 w 257"/>
                <a:gd name="T27" fmla="*/ 5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124">
                  <a:moveTo>
                    <a:pt x="89" y="59"/>
                  </a:moveTo>
                  <a:cubicBezTo>
                    <a:pt x="98" y="44"/>
                    <a:pt x="101" y="45"/>
                    <a:pt x="101" y="45"/>
                  </a:cubicBezTo>
                  <a:cubicBezTo>
                    <a:pt x="145" y="34"/>
                    <a:pt x="214" y="2"/>
                    <a:pt x="214" y="2"/>
                  </a:cubicBezTo>
                  <a:cubicBezTo>
                    <a:pt x="221" y="0"/>
                    <a:pt x="236" y="8"/>
                    <a:pt x="247" y="29"/>
                  </a:cubicBezTo>
                  <a:cubicBezTo>
                    <a:pt x="257" y="50"/>
                    <a:pt x="247" y="60"/>
                    <a:pt x="247" y="60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5" y="121"/>
                    <a:pt x="139" y="119"/>
                    <a:pt x="139" y="119"/>
                  </a:cubicBezTo>
                  <a:cubicBezTo>
                    <a:pt x="108" y="105"/>
                    <a:pt x="49" y="118"/>
                    <a:pt x="45" y="110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41" y="71"/>
                    <a:pt x="145" y="71"/>
                    <a:pt x="149" y="69"/>
                  </a:cubicBezTo>
                  <a:cubicBezTo>
                    <a:pt x="155" y="67"/>
                    <a:pt x="158" y="61"/>
                    <a:pt x="156" y="57"/>
                  </a:cubicBezTo>
                  <a:cubicBezTo>
                    <a:pt x="154" y="53"/>
                    <a:pt x="148" y="52"/>
                    <a:pt x="142" y="55"/>
                  </a:cubicBezTo>
                  <a:cubicBezTo>
                    <a:pt x="138" y="56"/>
                    <a:pt x="135" y="60"/>
                    <a:pt x="135" y="64"/>
                  </a:cubicBezTo>
                  <a:cubicBezTo>
                    <a:pt x="0" y="124"/>
                    <a:pt x="41" y="122"/>
                    <a:pt x="89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1"/>
            <p:cNvSpPr>
              <a:spLocks/>
            </p:cNvSpPr>
            <p:nvPr userDrawn="1"/>
          </p:nvSpPr>
          <p:spPr bwMode="auto">
            <a:xfrm>
              <a:off x="5977731" y="3598069"/>
              <a:ext cx="495300" cy="558800"/>
            </a:xfrm>
            <a:custGeom>
              <a:avLst/>
              <a:gdLst>
                <a:gd name="T0" fmla="*/ 36 w 94"/>
                <a:gd name="T1" fmla="*/ 58 h 106"/>
                <a:gd name="T2" fmla="*/ 2 w 94"/>
                <a:gd name="T3" fmla="*/ 34 h 106"/>
                <a:gd name="T4" fmla="*/ 14 w 94"/>
                <a:gd name="T5" fmla="*/ 15 h 106"/>
                <a:gd name="T6" fmla="*/ 21 w 94"/>
                <a:gd name="T7" fmla="*/ 8 h 106"/>
                <a:gd name="T8" fmla="*/ 54 w 94"/>
                <a:gd name="T9" fmla="*/ 0 h 106"/>
                <a:gd name="T10" fmla="*/ 88 w 94"/>
                <a:gd name="T11" fmla="*/ 45 h 106"/>
                <a:gd name="T12" fmla="*/ 92 w 94"/>
                <a:gd name="T13" fmla="*/ 84 h 106"/>
                <a:gd name="T14" fmla="*/ 69 w 94"/>
                <a:gd name="T15" fmla="*/ 101 h 106"/>
                <a:gd name="T16" fmla="*/ 57 w 94"/>
                <a:gd name="T17" fmla="*/ 103 h 106"/>
                <a:gd name="T18" fmla="*/ 51 w 94"/>
                <a:gd name="T19" fmla="*/ 102 h 106"/>
                <a:gd name="T20" fmla="*/ 32 w 94"/>
                <a:gd name="T21" fmla="*/ 98 h 106"/>
                <a:gd name="T22" fmla="*/ 36 w 94"/>
                <a:gd name="T23" fmla="*/ 5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06">
                  <a:moveTo>
                    <a:pt x="36" y="58"/>
                  </a:moveTo>
                  <a:cubicBezTo>
                    <a:pt x="19" y="26"/>
                    <a:pt x="2" y="34"/>
                    <a:pt x="2" y="34"/>
                  </a:cubicBezTo>
                  <a:cubicBezTo>
                    <a:pt x="0" y="19"/>
                    <a:pt x="14" y="15"/>
                    <a:pt x="14" y="15"/>
                  </a:cubicBezTo>
                  <a:cubicBezTo>
                    <a:pt x="14" y="15"/>
                    <a:pt x="15" y="9"/>
                    <a:pt x="21" y="8"/>
                  </a:cubicBezTo>
                  <a:cubicBezTo>
                    <a:pt x="26" y="8"/>
                    <a:pt x="40" y="4"/>
                    <a:pt x="54" y="0"/>
                  </a:cubicBezTo>
                  <a:cubicBezTo>
                    <a:pt x="70" y="12"/>
                    <a:pt x="81" y="27"/>
                    <a:pt x="88" y="45"/>
                  </a:cubicBezTo>
                  <a:cubicBezTo>
                    <a:pt x="92" y="57"/>
                    <a:pt x="94" y="71"/>
                    <a:pt x="92" y="84"/>
                  </a:cubicBezTo>
                  <a:cubicBezTo>
                    <a:pt x="84" y="90"/>
                    <a:pt x="71" y="99"/>
                    <a:pt x="69" y="101"/>
                  </a:cubicBezTo>
                  <a:cubicBezTo>
                    <a:pt x="66" y="103"/>
                    <a:pt x="60" y="104"/>
                    <a:pt x="57" y="103"/>
                  </a:cubicBezTo>
                  <a:cubicBezTo>
                    <a:pt x="54" y="101"/>
                    <a:pt x="51" y="102"/>
                    <a:pt x="51" y="102"/>
                  </a:cubicBezTo>
                  <a:cubicBezTo>
                    <a:pt x="42" y="106"/>
                    <a:pt x="32" y="98"/>
                    <a:pt x="32" y="98"/>
                  </a:cubicBezTo>
                  <a:cubicBezTo>
                    <a:pt x="32" y="98"/>
                    <a:pt x="53" y="91"/>
                    <a:pt x="36" y="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591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solidFill>
            <a:schemeClr val="accent2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solidFill>
            <a:schemeClr val="accent2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solidFill>
            <a:schemeClr val="accent2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solidFill>
            <a:schemeClr val="accent2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5027416" y="6216381"/>
            <a:ext cx="2494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2018 </a:t>
            </a:r>
            <a:r>
              <a:rPr lang="en-ID" sz="1100" b="1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Ever-Template</a:t>
            </a:r>
            <a:r>
              <a:rPr lang="en-ID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All rights reserved</a:t>
            </a:r>
            <a:endParaRPr lang="en-ID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4541751" y="6254930"/>
            <a:ext cx="357425" cy="184511"/>
            <a:chOff x="4858544" y="3598069"/>
            <a:chExt cx="1614487" cy="833438"/>
          </a:xfrm>
        </p:grpSpPr>
        <p:sp>
          <p:nvSpPr>
            <p:cNvPr id="20" name="Freeform 20"/>
            <p:cNvSpPr>
              <a:spLocks/>
            </p:cNvSpPr>
            <p:nvPr userDrawn="1"/>
          </p:nvSpPr>
          <p:spPr bwMode="auto">
            <a:xfrm>
              <a:off x="4858544" y="3777457"/>
              <a:ext cx="1355725" cy="654050"/>
            </a:xfrm>
            <a:custGeom>
              <a:avLst/>
              <a:gdLst>
                <a:gd name="T0" fmla="*/ 89 w 257"/>
                <a:gd name="T1" fmla="*/ 59 h 124"/>
                <a:gd name="T2" fmla="*/ 101 w 257"/>
                <a:gd name="T3" fmla="*/ 45 h 124"/>
                <a:gd name="T4" fmla="*/ 214 w 257"/>
                <a:gd name="T5" fmla="*/ 2 h 124"/>
                <a:gd name="T6" fmla="*/ 247 w 257"/>
                <a:gd name="T7" fmla="*/ 29 h 124"/>
                <a:gd name="T8" fmla="*/ 247 w 257"/>
                <a:gd name="T9" fmla="*/ 60 h 124"/>
                <a:gd name="T10" fmla="*/ 148 w 257"/>
                <a:gd name="T11" fmla="*/ 119 h 124"/>
                <a:gd name="T12" fmla="*/ 139 w 257"/>
                <a:gd name="T13" fmla="*/ 119 h 124"/>
                <a:gd name="T14" fmla="*/ 45 w 257"/>
                <a:gd name="T15" fmla="*/ 110 h 124"/>
                <a:gd name="T16" fmla="*/ 138 w 257"/>
                <a:gd name="T17" fmla="*/ 69 h 124"/>
                <a:gd name="T18" fmla="*/ 149 w 257"/>
                <a:gd name="T19" fmla="*/ 69 h 124"/>
                <a:gd name="T20" fmla="*/ 156 w 257"/>
                <a:gd name="T21" fmla="*/ 57 h 124"/>
                <a:gd name="T22" fmla="*/ 142 w 257"/>
                <a:gd name="T23" fmla="*/ 55 h 124"/>
                <a:gd name="T24" fmla="*/ 135 w 257"/>
                <a:gd name="T25" fmla="*/ 64 h 124"/>
                <a:gd name="T26" fmla="*/ 89 w 257"/>
                <a:gd name="T27" fmla="*/ 5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124">
                  <a:moveTo>
                    <a:pt x="89" y="59"/>
                  </a:moveTo>
                  <a:cubicBezTo>
                    <a:pt x="98" y="44"/>
                    <a:pt x="101" y="45"/>
                    <a:pt x="101" y="45"/>
                  </a:cubicBezTo>
                  <a:cubicBezTo>
                    <a:pt x="145" y="34"/>
                    <a:pt x="214" y="2"/>
                    <a:pt x="214" y="2"/>
                  </a:cubicBezTo>
                  <a:cubicBezTo>
                    <a:pt x="221" y="0"/>
                    <a:pt x="236" y="8"/>
                    <a:pt x="247" y="29"/>
                  </a:cubicBezTo>
                  <a:cubicBezTo>
                    <a:pt x="257" y="50"/>
                    <a:pt x="247" y="60"/>
                    <a:pt x="247" y="60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5" y="121"/>
                    <a:pt x="139" y="119"/>
                    <a:pt x="139" y="119"/>
                  </a:cubicBezTo>
                  <a:cubicBezTo>
                    <a:pt x="108" y="105"/>
                    <a:pt x="49" y="118"/>
                    <a:pt x="45" y="110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41" y="71"/>
                    <a:pt x="145" y="71"/>
                    <a:pt x="149" y="69"/>
                  </a:cubicBezTo>
                  <a:cubicBezTo>
                    <a:pt x="155" y="67"/>
                    <a:pt x="158" y="61"/>
                    <a:pt x="156" y="57"/>
                  </a:cubicBezTo>
                  <a:cubicBezTo>
                    <a:pt x="154" y="53"/>
                    <a:pt x="148" y="52"/>
                    <a:pt x="142" y="55"/>
                  </a:cubicBezTo>
                  <a:cubicBezTo>
                    <a:pt x="138" y="56"/>
                    <a:pt x="135" y="60"/>
                    <a:pt x="135" y="64"/>
                  </a:cubicBezTo>
                  <a:cubicBezTo>
                    <a:pt x="0" y="124"/>
                    <a:pt x="41" y="122"/>
                    <a:pt x="89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"/>
            <p:cNvSpPr>
              <a:spLocks/>
            </p:cNvSpPr>
            <p:nvPr userDrawn="1"/>
          </p:nvSpPr>
          <p:spPr bwMode="auto">
            <a:xfrm>
              <a:off x="5977731" y="3598069"/>
              <a:ext cx="495300" cy="558800"/>
            </a:xfrm>
            <a:custGeom>
              <a:avLst/>
              <a:gdLst>
                <a:gd name="T0" fmla="*/ 36 w 94"/>
                <a:gd name="T1" fmla="*/ 58 h 106"/>
                <a:gd name="T2" fmla="*/ 2 w 94"/>
                <a:gd name="T3" fmla="*/ 34 h 106"/>
                <a:gd name="T4" fmla="*/ 14 w 94"/>
                <a:gd name="T5" fmla="*/ 15 h 106"/>
                <a:gd name="T6" fmla="*/ 21 w 94"/>
                <a:gd name="T7" fmla="*/ 8 h 106"/>
                <a:gd name="T8" fmla="*/ 54 w 94"/>
                <a:gd name="T9" fmla="*/ 0 h 106"/>
                <a:gd name="T10" fmla="*/ 88 w 94"/>
                <a:gd name="T11" fmla="*/ 45 h 106"/>
                <a:gd name="T12" fmla="*/ 92 w 94"/>
                <a:gd name="T13" fmla="*/ 84 h 106"/>
                <a:gd name="T14" fmla="*/ 69 w 94"/>
                <a:gd name="T15" fmla="*/ 101 h 106"/>
                <a:gd name="T16" fmla="*/ 57 w 94"/>
                <a:gd name="T17" fmla="*/ 103 h 106"/>
                <a:gd name="T18" fmla="*/ 51 w 94"/>
                <a:gd name="T19" fmla="*/ 102 h 106"/>
                <a:gd name="T20" fmla="*/ 32 w 94"/>
                <a:gd name="T21" fmla="*/ 98 h 106"/>
                <a:gd name="T22" fmla="*/ 36 w 94"/>
                <a:gd name="T23" fmla="*/ 5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06">
                  <a:moveTo>
                    <a:pt x="36" y="58"/>
                  </a:moveTo>
                  <a:cubicBezTo>
                    <a:pt x="19" y="26"/>
                    <a:pt x="2" y="34"/>
                    <a:pt x="2" y="34"/>
                  </a:cubicBezTo>
                  <a:cubicBezTo>
                    <a:pt x="0" y="19"/>
                    <a:pt x="14" y="15"/>
                    <a:pt x="14" y="15"/>
                  </a:cubicBezTo>
                  <a:cubicBezTo>
                    <a:pt x="14" y="15"/>
                    <a:pt x="15" y="9"/>
                    <a:pt x="21" y="8"/>
                  </a:cubicBezTo>
                  <a:cubicBezTo>
                    <a:pt x="26" y="8"/>
                    <a:pt x="40" y="4"/>
                    <a:pt x="54" y="0"/>
                  </a:cubicBezTo>
                  <a:cubicBezTo>
                    <a:pt x="70" y="12"/>
                    <a:pt x="81" y="27"/>
                    <a:pt x="88" y="45"/>
                  </a:cubicBezTo>
                  <a:cubicBezTo>
                    <a:pt x="92" y="57"/>
                    <a:pt x="94" y="71"/>
                    <a:pt x="92" y="84"/>
                  </a:cubicBezTo>
                  <a:cubicBezTo>
                    <a:pt x="84" y="90"/>
                    <a:pt x="71" y="99"/>
                    <a:pt x="69" y="101"/>
                  </a:cubicBezTo>
                  <a:cubicBezTo>
                    <a:pt x="66" y="103"/>
                    <a:pt x="60" y="104"/>
                    <a:pt x="57" y="103"/>
                  </a:cubicBezTo>
                  <a:cubicBezTo>
                    <a:pt x="54" y="101"/>
                    <a:pt x="51" y="102"/>
                    <a:pt x="51" y="102"/>
                  </a:cubicBezTo>
                  <a:cubicBezTo>
                    <a:pt x="42" y="106"/>
                    <a:pt x="32" y="98"/>
                    <a:pt x="32" y="98"/>
                  </a:cubicBezTo>
                  <a:cubicBezTo>
                    <a:pt x="32" y="98"/>
                    <a:pt x="53" y="91"/>
                    <a:pt x="36" y="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83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5027416" y="6216381"/>
            <a:ext cx="2494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2018 </a:t>
            </a:r>
            <a:r>
              <a:rPr lang="en-ID" sz="1100" b="1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Ever-Template</a:t>
            </a:r>
            <a:r>
              <a:rPr lang="en-ID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All rights reserved</a:t>
            </a:r>
            <a:endParaRPr lang="en-ID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541751" y="6254930"/>
            <a:ext cx="357425" cy="184511"/>
            <a:chOff x="4858544" y="3598069"/>
            <a:chExt cx="1614487" cy="833438"/>
          </a:xfrm>
        </p:grpSpPr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4858544" y="3777457"/>
              <a:ext cx="1355725" cy="654050"/>
            </a:xfrm>
            <a:custGeom>
              <a:avLst/>
              <a:gdLst>
                <a:gd name="T0" fmla="*/ 89 w 257"/>
                <a:gd name="T1" fmla="*/ 59 h 124"/>
                <a:gd name="T2" fmla="*/ 101 w 257"/>
                <a:gd name="T3" fmla="*/ 45 h 124"/>
                <a:gd name="T4" fmla="*/ 214 w 257"/>
                <a:gd name="T5" fmla="*/ 2 h 124"/>
                <a:gd name="T6" fmla="*/ 247 w 257"/>
                <a:gd name="T7" fmla="*/ 29 h 124"/>
                <a:gd name="T8" fmla="*/ 247 w 257"/>
                <a:gd name="T9" fmla="*/ 60 h 124"/>
                <a:gd name="T10" fmla="*/ 148 w 257"/>
                <a:gd name="T11" fmla="*/ 119 h 124"/>
                <a:gd name="T12" fmla="*/ 139 w 257"/>
                <a:gd name="T13" fmla="*/ 119 h 124"/>
                <a:gd name="T14" fmla="*/ 45 w 257"/>
                <a:gd name="T15" fmla="*/ 110 h 124"/>
                <a:gd name="T16" fmla="*/ 138 w 257"/>
                <a:gd name="T17" fmla="*/ 69 h 124"/>
                <a:gd name="T18" fmla="*/ 149 w 257"/>
                <a:gd name="T19" fmla="*/ 69 h 124"/>
                <a:gd name="T20" fmla="*/ 156 w 257"/>
                <a:gd name="T21" fmla="*/ 57 h 124"/>
                <a:gd name="T22" fmla="*/ 142 w 257"/>
                <a:gd name="T23" fmla="*/ 55 h 124"/>
                <a:gd name="T24" fmla="*/ 135 w 257"/>
                <a:gd name="T25" fmla="*/ 64 h 124"/>
                <a:gd name="T26" fmla="*/ 89 w 257"/>
                <a:gd name="T27" fmla="*/ 5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124">
                  <a:moveTo>
                    <a:pt x="89" y="59"/>
                  </a:moveTo>
                  <a:cubicBezTo>
                    <a:pt x="98" y="44"/>
                    <a:pt x="101" y="45"/>
                    <a:pt x="101" y="45"/>
                  </a:cubicBezTo>
                  <a:cubicBezTo>
                    <a:pt x="145" y="34"/>
                    <a:pt x="214" y="2"/>
                    <a:pt x="214" y="2"/>
                  </a:cubicBezTo>
                  <a:cubicBezTo>
                    <a:pt x="221" y="0"/>
                    <a:pt x="236" y="8"/>
                    <a:pt x="247" y="29"/>
                  </a:cubicBezTo>
                  <a:cubicBezTo>
                    <a:pt x="257" y="50"/>
                    <a:pt x="247" y="60"/>
                    <a:pt x="247" y="60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5" y="121"/>
                    <a:pt x="139" y="119"/>
                    <a:pt x="139" y="119"/>
                  </a:cubicBezTo>
                  <a:cubicBezTo>
                    <a:pt x="108" y="105"/>
                    <a:pt x="49" y="118"/>
                    <a:pt x="45" y="110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41" y="71"/>
                    <a:pt x="145" y="71"/>
                    <a:pt x="149" y="69"/>
                  </a:cubicBezTo>
                  <a:cubicBezTo>
                    <a:pt x="155" y="67"/>
                    <a:pt x="158" y="61"/>
                    <a:pt x="156" y="57"/>
                  </a:cubicBezTo>
                  <a:cubicBezTo>
                    <a:pt x="154" y="53"/>
                    <a:pt x="148" y="52"/>
                    <a:pt x="142" y="55"/>
                  </a:cubicBezTo>
                  <a:cubicBezTo>
                    <a:pt x="138" y="56"/>
                    <a:pt x="135" y="60"/>
                    <a:pt x="135" y="64"/>
                  </a:cubicBezTo>
                  <a:cubicBezTo>
                    <a:pt x="0" y="124"/>
                    <a:pt x="41" y="122"/>
                    <a:pt x="89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"/>
            <p:cNvSpPr>
              <a:spLocks/>
            </p:cNvSpPr>
            <p:nvPr userDrawn="1"/>
          </p:nvSpPr>
          <p:spPr bwMode="auto">
            <a:xfrm>
              <a:off x="5977731" y="3598069"/>
              <a:ext cx="495300" cy="558800"/>
            </a:xfrm>
            <a:custGeom>
              <a:avLst/>
              <a:gdLst>
                <a:gd name="T0" fmla="*/ 36 w 94"/>
                <a:gd name="T1" fmla="*/ 58 h 106"/>
                <a:gd name="T2" fmla="*/ 2 w 94"/>
                <a:gd name="T3" fmla="*/ 34 h 106"/>
                <a:gd name="T4" fmla="*/ 14 w 94"/>
                <a:gd name="T5" fmla="*/ 15 h 106"/>
                <a:gd name="T6" fmla="*/ 21 w 94"/>
                <a:gd name="T7" fmla="*/ 8 h 106"/>
                <a:gd name="T8" fmla="*/ 54 w 94"/>
                <a:gd name="T9" fmla="*/ 0 h 106"/>
                <a:gd name="T10" fmla="*/ 88 w 94"/>
                <a:gd name="T11" fmla="*/ 45 h 106"/>
                <a:gd name="T12" fmla="*/ 92 w 94"/>
                <a:gd name="T13" fmla="*/ 84 h 106"/>
                <a:gd name="T14" fmla="*/ 69 w 94"/>
                <a:gd name="T15" fmla="*/ 101 h 106"/>
                <a:gd name="T16" fmla="*/ 57 w 94"/>
                <a:gd name="T17" fmla="*/ 103 h 106"/>
                <a:gd name="T18" fmla="*/ 51 w 94"/>
                <a:gd name="T19" fmla="*/ 102 h 106"/>
                <a:gd name="T20" fmla="*/ 32 w 94"/>
                <a:gd name="T21" fmla="*/ 98 h 106"/>
                <a:gd name="T22" fmla="*/ 36 w 94"/>
                <a:gd name="T23" fmla="*/ 5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06">
                  <a:moveTo>
                    <a:pt x="36" y="58"/>
                  </a:moveTo>
                  <a:cubicBezTo>
                    <a:pt x="19" y="26"/>
                    <a:pt x="2" y="34"/>
                    <a:pt x="2" y="34"/>
                  </a:cubicBezTo>
                  <a:cubicBezTo>
                    <a:pt x="0" y="19"/>
                    <a:pt x="14" y="15"/>
                    <a:pt x="14" y="15"/>
                  </a:cubicBezTo>
                  <a:cubicBezTo>
                    <a:pt x="14" y="15"/>
                    <a:pt x="15" y="9"/>
                    <a:pt x="21" y="8"/>
                  </a:cubicBezTo>
                  <a:cubicBezTo>
                    <a:pt x="26" y="8"/>
                    <a:pt x="40" y="4"/>
                    <a:pt x="54" y="0"/>
                  </a:cubicBezTo>
                  <a:cubicBezTo>
                    <a:pt x="70" y="12"/>
                    <a:pt x="81" y="27"/>
                    <a:pt x="88" y="45"/>
                  </a:cubicBezTo>
                  <a:cubicBezTo>
                    <a:pt x="92" y="57"/>
                    <a:pt x="94" y="71"/>
                    <a:pt x="92" y="84"/>
                  </a:cubicBezTo>
                  <a:cubicBezTo>
                    <a:pt x="84" y="90"/>
                    <a:pt x="71" y="99"/>
                    <a:pt x="69" y="101"/>
                  </a:cubicBezTo>
                  <a:cubicBezTo>
                    <a:pt x="66" y="103"/>
                    <a:pt x="60" y="104"/>
                    <a:pt x="57" y="103"/>
                  </a:cubicBezTo>
                  <a:cubicBezTo>
                    <a:pt x="54" y="101"/>
                    <a:pt x="51" y="102"/>
                    <a:pt x="51" y="102"/>
                  </a:cubicBezTo>
                  <a:cubicBezTo>
                    <a:pt x="42" y="106"/>
                    <a:pt x="32" y="98"/>
                    <a:pt x="32" y="98"/>
                  </a:cubicBezTo>
                  <a:cubicBezTo>
                    <a:pt x="32" y="98"/>
                    <a:pt x="53" y="91"/>
                    <a:pt x="36" y="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982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5027416" y="6216381"/>
            <a:ext cx="2494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2018 </a:t>
            </a:r>
            <a:r>
              <a:rPr lang="en-ID" sz="1100" b="1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Ever-Template</a:t>
            </a:r>
            <a:r>
              <a:rPr lang="en-ID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All rights reserved</a:t>
            </a:r>
            <a:endParaRPr lang="en-ID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541751" y="6254930"/>
            <a:ext cx="357425" cy="184511"/>
            <a:chOff x="4858544" y="3598069"/>
            <a:chExt cx="1614487" cy="833438"/>
          </a:xfrm>
        </p:grpSpPr>
        <p:sp>
          <p:nvSpPr>
            <p:cNvPr id="12" name="Freeform 20"/>
            <p:cNvSpPr>
              <a:spLocks/>
            </p:cNvSpPr>
            <p:nvPr userDrawn="1"/>
          </p:nvSpPr>
          <p:spPr bwMode="auto">
            <a:xfrm>
              <a:off x="4858544" y="3777457"/>
              <a:ext cx="1355725" cy="654050"/>
            </a:xfrm>
            <a:custGeom>
              <a:avLst/>
              <a:gdLst>
                <a:gd name="T0" fmla="*/ 89 w 257"/>
                <a:gd name="T1" fmla="*/ 59 h 124"/>
                <a:gd name="T2" fmla="*/ 101 w 257"/>
                <a:gd name="T3" fmla="*/ 45 h 124"/>
                <a:gd name="T4" fmla="*/ 214 w 257"/>
                <a:gd name="T5" fmla="*/ 2 h 124"/>
                <a:gd name="T6" fmla="*/ 247 w 257"/>
                <a:gd name="T7" fmla="*/ 29 h 124"/>
                <a:gd name="T8" fmla="*/ 247 w 257"/>
                <a:gd name="T9" fmla="*/ 60 h 124"/>
                <a:gd name="T10" fmla="*/ 148 w 257"/>
                <a:gd name="T11" fmla="*/ 119 h 124"/>
                <a:gd name="T12" fmla="*/ 139 w 257"/>
                <a:gd name="T13" fmla="*/ 119 h 124"/>
                <a:gd name="T14" fmla="*/ 45 w 257"/>
                <a:gd name="T15" fmla="*/ 110 h 124"/>
                <a:gd name="T16" fmla="*/ 138 w 257"/>
                <a:gd name="T17" fmla="*/ 69 h 124"/>
                <a:gd name="T18" fmla="*/ 149 w 257"/>
                <a:gd name="T19" fmla="*/ 69 h 124"/>
                <a:gd name="T20" fmla="*/ 156 w 257"/>
                <a:gd name="T21" fmla="*/ 57 h 124"/>
                <a:gd name="T22" fmla="*/ 142 w 257"/>
                <a:gd name="T23" fmla="*/ 55 h 124"/>
                <a:gd name="T24" fmla="*/ 135 w 257"/>
                <a:gd name="T25" fmla="*/ 64 h 124"/>
                <a:gd name="T26" fmla="*/ 89 w 257"/>
                <a:gd name="T27" fmla="*/ 5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124">
                  <a:moveTo>
                    <a:pt x="89" y="59"/>
                  </a:moveTo>
                  <a:cubicBezTo>
                    <a:pt x="98" y="44"/>
                    <a:pt x="101" y="45"/>
                    <a:pt x="101" y="45"/>
                  </a:cubicBezTo>
                  <a:cubicBezTo>
                    <a:pt x="145" y="34"/>
                    <a:pt x="214" y="2"/>
                    <a:pt x="214" y="2"/>
                  </a:cubicBezTo>
                  <a:cubicBezTo>
                    <a:pt x="221" y="0"/>
                    <a:pt x="236" y="8"/>
                    <a:pt x="247" y="29"/>
                  </a:cubicBezTo>
                  <a:cubicBezTo>
                    <a:pt x="257" y="50"/>
                    <a:pt x="247" y="60"/>
                    <a:pt x="247" y="60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5" y="121"/>
                    <a:pt x="139" y="119"/>
                    <a:pt x="139" y="119"/>
                  </a:cubicBezTo>
                  <a:cubicBezTo>
                    <a:pt x="108" y="105"/>
                    <a:pt x="49" y="118"/>
                    <a:pt x="45" y="110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41" y="71"/>
                    <a:pt x="145" y="71"/>
                    <a:pt x="149" y="69"/>
                  </a:cubicBezTo>
                  <a:cubicBezTo>
                    <a:pt x="155" y="67"/>
                    <a:pt x="158" y="61"/>
                    <a:pt x="156" y="57"/>
                  </a:cubicBezTo>
                  <a:cubicBezTo>
                    <a:pt x="154" y="53"/>
                    <a:pt x="148" y="52"/>
                    <a:pt x="142" y="55"/>
                  </a:cubicBezTo>
                  <a:cubicBezTo>
                    <a:pt x="138" y="56"/>
                    <a:pt x="135" y="60"/>
                    <a:pt x="135" y="64"/>
                  </a:cubicBezTo>
                  <a:cubicBezTo>
                    <a:pt x="0" y="124"/>
                    <a:pt x="41" y="122"/>
                    <a:pt x="89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>
              <a:off x="5977731" y="3598069"/>
              <a:ext cx="495300" cy="558800"/>
            </a:xfrm>
            <a:custGeom>
              <a:avLst/>
              <a:gdLst>
                <a:gd name="T0" fmla="*/ 36 w 94"/>
                <a:gd name="T1" fmla="*/ 58 h 106"/>
                <a:gd name="T2" fmla="*/ 2 w 94"/>
                <a:gd name="T3" fmla="*/ 34 h 106"/>
                <a:gd name="T4" fmla="*/ 14 w 94"/>
                <a:gd name="T5" fmla="*/ 15 h 106"/>
                <a:gd name="T6" fmla="*/ 21 w 94"/>
                <a:gd name="T7" fmla="*/ 8 h 106"/>
                <a:gd name="T8" fmla="*/ 54 w 94"/>
                <a:gd name="T9" fmla="*/ 0 h 106"/>
                <a:gd name="T10" fmla="*/ 88 w 94"/>
                <a:gd name="T11" fmla="*/ 45 h 106"/>
                <a:gd name="T12" fmla="*/ 92 w 94"/>
                <a:gd name="T13" fmla="*/ 84 h 106"/>
                <a:gd name="T14" fmla="*/ 69 w 94"/>
                <a:gd name="T15" fmla="*/ 101 h 106"/>
                <a:gd name="T16" fmla="*/ 57 w 94"/>
                <a:gd name="T17" fmla="*/ 103 h 106"/>
                <a:gd name="T18" fmla="*/ 51 w 94"/>
                <a:gd name="T19" fmla="*/ 102 h 106"/>
                <a:gd name="T20" fmla="*/ 32 w 94"/>
                <a:gd name="T21" fmla="*/ 98 h 106"/>
                <a:gd name="T22" fmla="*/ 36 w 94"/>
                <a:gd name="T23" fmla="*/ 5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06">
                  <a:moveTo>
                    <a:pt x="36" y="58"/>
                  </a:moveTo>
                  <a:cubicBezTo>
                    <a:pt x="19" y="26"/>
                    <a:pt x="2" y="34"/>
                    <a:pt x="2" y="34"/>
                  </a:cubicBezTo>
                  <a:cubicBezTo>
                    <a:pt x="0" y="19"/>
                    <a:pt x="14" y="15"/>
                    <a:pt x="14" y="15"/>
                  </a:cubicBezTo>
                  <a:cubicBezTo>
                    <a:pt x="14" y="15"/>
                    <a:pt x="15" y="9"/>
                    <a:pt x="21" y="8"/>
                  </a:cubicBezTo>
                  <a:cubicBezTo>
                    <a:pt x="26" y="8"/>
                    <a:pt x="40" y="4"/>
                    <a:pt x="54" y="0"/>
                  </a:cubicBezTo>
                  <a:cubicBezTo>
                    <a:pt x="70" y="12"/>
                    <a:pt x="81" y="27"/>
                    <a:pt x="88" y="45"/>
                  </a:cubicBezTo>
                  <a:cubicBezTo>
                    <a:pt x="92" y="57"/>
                    <a:pt x="94" y="71"/>
                    <a:pt x="92" y="84"/>
                  </a:cubicBezTo>
                  <a:cubicBezTo>
                    <a:pt x="84" y="90"/>
                    <a:pt x="71" y="99"/>
                    <a:pt x="69" y="101"/>
                  </a:cubicBezTo>
                  <a:cubicBezTo>
                    <a:pt x="66" y="103"/>
                    <a:pt x="60" y="104"/>
                    <a:pt x="57" y="103"/>
                  </a:cubicBezTo>
                  <a:cubicBezTo>
                    <a:pt x="54" y="101"/>
                    <a:pt x="51" y="102"/>
                    <a:pt x="51" y="102"/>
                  </a:cubicBezTo>
                  <a:cubicBezTo>
                    <a:pt x="42" y="106"/>
                    <a:pt x="32" y="98"/>
                    <a:pt x="32" y="98"/>
                  </a:cubicBezTo>
                  <a:cubicBezTo>
                    <a:pt x="32" y="98"/>
                    <a:pt x="53" y="91"/>
                    <a:pt x="36" y="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600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3228109"/>
            <a:ext cx="12192000" cy="3629891"/>
          </a:xfrm>
          <a:prstGeom prst="roundRect">
            <a:avLst>
              <a:gd name="adj" fmla="val 0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6247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  <p:sp>
        <p:nvSpPr>
          <p:cNvPr id="3" name="TextBox 2"/>
          <p:cNvSpPr txBox="1"/>
          <p:nvPr userDrawn="1"/>
        </p:nvSpPr>
        <p:spPr>
          <a:xfrm>
            <a:off x="10882745" y="540328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7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</a:t>
            </a:r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66DBA9ED-0BD1-4583-826F-4EF9BAC8450E}" type="slidenum">
              <a:rPr lang="en-ID" sz="12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5027416" y="6216381"/>
            <a:ext cx="2494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© 2018 </a:t>
            </a:r>
            <a:r>
              <a:rPr lang="en-ID" sz="1100" b="1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Ever-Template</a:t>
            </a:r>
            <a:r>
              <a:rPr lang="en-ID" sz="11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All rights reserved</a:t>
            </a:r>
            <a:endParaRPr lang="en-ID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541751" y="6254930"/>
            <a:ext cx="357425" cy="184511"/>
            <a:chOff x="4858544" y="3598069"/>
            <a:chExt cx="1614487" cy="833438"/>
          </a:xfrm>
        </p:grpSpPr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4858544" y="3777457"/>
              <a:ext cx="1355725" cy="654050"/>
            </a:xfrm>
            <a:custGeom>
              <a:avLst/>
              <a:gdLst>
                <a:gd name="T0" fmla="*/ 89 w 257"/>
                <a:gd name="T1" fmla="*/ 59 h 124"/>
                <a:gd name="T2" fmla="*/ 101 w 257"/>
                <a:gd name="T3" fmla="*/ 45 h 124"/>
                <a:gd name="T4" fmla="*/ 214 w 257"/>
                <a:gd name="T5" fmla="*/ 2 h 124"/>
                <a:gd name="T6" fmla="*/ 247 w 257"/>
                <a:gd name="T7" fmla="*/ 29 h 124"/>
                <a:gd name="T8" fmla="*/ 247 w 257"/>
                <a:gd name="T9" fmla="*/ 60 h 124"/>
                <a:gd name="T10" fmla="*/ 148 w 257"/>
                <a:gd name="T11" fmla="*/ 119 h 124"/>
                <a:gd name="T12" fmla="*/ 139 w 257"/>
                <a:gd name="T13" fmla="*/ 119 h 124"/>
                <a:gd name="T14" fmla="*/ 45 w 257"/>
                <a:gd name="T15" fmla="*/ 110 h 124"/>
                <a:gd name="T16" fmla="*/ 138 w 257"/>
                <a:gd name="T17" fmla="*/ 69 h 124"/>
                <a:gd name="T18" fmla="*/ 149 w 257"/>
                <a:gd name="T19" fmla="*/ 69 h 124"/>
                <a:gd name="T20" fmla="*/ 156 w 257"/>
                <a:gd name="T21" fmla="*/ 57 h 124"/>
                <a:gd name="T22" fmla="*/ 142 w 257"/>
                <a:gd name="T23" fmla="*/ 55 h 124"/>
                <a:gd name="T24" fmla="*/ 135 w 257"/>
                <a:gd name="T25" fmla="*/ 64 h 124"/>
                <a:gd name="T26" fmla="*/ 89 w 257"/>
                <a:gd name="T27" fmla="*/ 5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124">
                  <a:moveTo>
                    <a:pt x="89" y="59"/>
                  </a:moveTo>
                  <a:cubicBezTo>
                    <a:pt x="98" y="44"/>
                    <a:pt x="101" y="45"/>
                    <a:pt x="101" y="45"/>
                  </a:cubicBezTo>
                  <a:cubicBezTo>
                    <a:pt x="145" y="34"/>
                    <a:pt x="214" y="2"/>
                    <a:pt x="214" y="2"/>
                  </a:cubicBezTo>
                  <a:cubicBezTo>
                    <a:pt x="221" y="0"/>
                    <a:pt x="236" y="8"/>
                    <a:pt x="247" y="29"/>
                  </a:cubicBezTo>
                  <a:cubicBezTo>
                    <a:pt x="257" y="50"/>
                    <a:pt x="247" y="60"/>
                    <a:pt x="247" y="60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5" y="121"/>
                    <a:pt x="139" y="119"/>
                    <a:pt x="139" y="119"/>
                  </a:cubicBezTo>
                  <a:cubicBezTo>
                    <a:pt x="108" y="105"/>
                    <a:pt x="49" y="118"/>
                    <a:pt x="45" y="110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41" y="71"/>
                    <a:pt x="145" y="71"/>
                    <a:pt x="149" y="69"/>
                  </a:cubicBezTo>
                  <a:cubicBezTo>
                    <a:pt x="155" y="67"/>
                    <a:pt x="158" y="61"/>
                    <a:pt x="156" y="57"/>
                  </a:cubicBezTo>
                  <a:cubicBezTo>
                    <a:pt x="154" y="53"/>
                    <a:pt x="148" y="52"/>
                    <a:pt x="142" y="55"/>
                  </a:cubicBezTo>
                  <a:cubicBezTo>
                    <a:pt x="138" y="56"/>
                    <a:pt x="135" y="60"/>
                    <a:pt x="135" y="64"/>
                  </a:cubicBezTo>
                  <a:cubicBezTo>
                    <a:pt x="0" y="124"/>
                    <a:pt x="41" y="122"/>
                    <a:pt x="89" y="5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5977731" y="3598069"/>
              <a:ext cx="495300" cy="558800"/>
            </a:xfrm>
            <a:custGeom>
              <a:avLst/>
              <a:gdLst>
                <a:gd name="T0" fmla="*/ 36 w 94"/>
                <a:gd name="T1" fmla="*/ 58 h 106"/>
                <a:gd name="T2" fmla="*/ 2 w 94"/>
                <a:gd name="T3" fmla="*/ 34 h 106"/>
                <a:gd name="T4" fmla="*/ 14 w 94"/>
                <a:gd name="T5" fmla="*/ 15 h 106"/>
                <a:gd name="T6" fmla="*/ 21 w 94"/>
                <a:gd name="T7" fmla="*/ 8 h 106"/>
                <a:gd name="T8" fmla="*/ 54 w 94"/>
                <a:gd name="T9" fmla="*/ 0 h 106"/>
                <a:gd name="T10" fmla="*/ 88 w 94"/>
                <a:gd name="T11" fmla="*/ 45 h 106"/>
                <a:gd name="T12" fmla="*/ 92 w 94"/>
                <a:gd name="T13" fmla="*/ 84 h 106"/>
                <a:gd name="T14" fmla="*/ 69 w 94"/>
                <a:gd name="T15" fmla="*/ 101 h 106"/>
                <a:gd name="T16" fmla="*/ 57 w 94"/>
                <a:gd name="T17" fmla="*/ 103 h 106"/>
                <a:gd name="T18" fmla="*/ 51 w 94"/>
                <a:gd name="T19" fmla="*/ 102 h 106"/>
                <a:gd name="T20" fmla="*/ 32 w 94"/>
                <a:gd name="T21" fmla="*/ 98 h 106"/>
                <a:gd name="T22" fmla="*/ 36 w 94"/>
                <a:gd name="T23" fmla="*/ 5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06">
                  <a:moveTo>
                    <a:pt x="36" y="58"/>
                  </a:moveTo>
                  <a:cubicBezTo>
                    <a:pt x="19" y="26"/>
                    <a:pt x="2" y="34"/>
                    <a:pt x="2" y="34"/>
                  </a:cubicBezTo>
                  <a:cubicBezTo>
                    <a:pt x="0" y="19"/>
                    <a:pt x="14" y="15"/>
                    <a:pt x="14" y="15"/>
                  </a:cubicBezTo>
                  <a:cubicBezTo>
                    <a:pt x="14" y="15"/>
                    <a:pt x="15" y="9"/>
                    <a:pt x="21" y="8"/>
                  </a:cubicBezTo>
                  <a:cubicBezTo>
                    <a:pt x="26" y="8"/>
                    <a:pt x="40" y="4"/>
                    <a:pt x="54" y="0"/>
                  </a:cubicBezTo>
                  <a:cubicBezTo>
                    <a:pt x="70" y="12"/>
                    <a:pt x="81" y="27"/>
                    <a:pt x="88" y="45"/>
                  </a:cubicBezTo>
                  <a:cubicBezTo>
                    <a:pt x="92" y="57"/>
                    <a:pt x="94" y="71"/>
                    <a:pt x="92" y="84"/>
                  </a:cubicBezTo>
                  <a:cubicBezTo>
                    <a:pt x="84" y="90"/>
                    <a:pt x="71" y="99"/>
                    <a:pt x="69" y="101"/>
                  </a:cubicBezTo>
                  <a:cubicBezTo>
                    <a:pt x="66" y="103"/>
                    <a:pt x="60" y="104"/>
                    <a:pt x="57" y="103"/>
                  </a:cubicBezTo>
                  <a:cubicBezTo>
                    <a:pt x="54" y="101"/>
                    <a:pt x="51" y="102"/>
                    <a:pt x="51" y="102"/>
                  </a:cubicBezTo>
                  <a:cubicBezTo>
                    <a:pt x="42" y="106"/>
                    <a:pt x="32" y="98"/>
                    <a:pt x="32" y="98"/>
                  </a:cubicBezTo>
                  <a:cubicBezTo>
                    <a:pt x="32" y="98"/>
                    <a:pt x="53" y="91"/>
                    <a:pt x="36" y="5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935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882745" y="540328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700" spc="300" dirty="0">
                <a:solidFill>
                  <a:schemeClr val="bg1"/>
                </a:solidFill>
              </a:rPr>
              <a:t>PAGE</a:t>
            </a:r>
            <a:r>
              <a:rPr lang="en-ID" sz="1200" dirty="0">
                <a:solidFill>
                  <a:schemeClr val="bg1"/>
                </a:solidFill>
              </a:rPr>
              <a:t> </a:t>
            </a:r>
            <a:fld id="{66DBA9ED-0BD1-4583-826F-4EF9BAC8450E}" type="slidenum">
              <a:rPr lang="en-ID" sz="1200" b="1" smtClean="0">
                <a:solidFill>
                  <a:schemeClr val="bg1"/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5027416" y="6216381"/>
            <a:ext cx="24945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2018 </a:t>
            </a:r>
            <a:r>
              <a:rPr lang="en-ID" sz="1100" b="1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Ever-Template</a:t>
            </a:r>
            <a:r>
              <a:rPr lang="en-ID" sz="11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All rights reserved</a:t>
            </a:r>
            <a:endParaRPr lang="en-ID" sz="110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541751" y="6254930"/>
            <a:ext cx="357425" cy="184511"/>
            <a:chOff x="4858544" y="3598069"/>
            <a:chExt cx="1614487" cy="833438"/>
          </a:xfrm>
          <a:solidFill>
            <a:schemeClr val="bg1"/>
          </a:solidFill>
        </p:grpSpPr>
        <p:sp>
          <p:nvSpPr>
            <p:cNvPr id="12" name="Freeform 20"/>
            <p:cNvSpPr>
              <a:spLocks/>
            </p:cNvSpPr>
            <p:nvPr userDrawn="1"/>
          </p:nvSpPr>
          <p:spPr bwMode="auto">
            <a:xfrm>
              <a:off x="4858544" y="3777457"/>
              <a:ext cx="1355725" cy="654050"/>
            </a:xfrm>
            <a:custGeom>
              <a:avLst/>
              <a:gdLst>
                <a:gd name="T0" fmla="*/ 89 w 257"/>
                <a:gd name="T1" fmla="*/ 59 h 124"/>
                <a:gd name="T2" fmla="*/ 101 w 257"/>
                <a:gd name="T3" fmla="*/ 45 h 124"/>
                <a:gd name="T4" fmla="*/ 214 w 257"/>
                <a:gd name="T5" fmla="*/ 2 h 124"/>
                <a:gd name="T6" fmla="*/ 247 w 257"/>
                <a:gd name="T7" fmla="*/ 29 h 124"/>
                <a:gd name="T8" fmla="*/ 247 w 257"/>
                <a:gd name="T9" fmla="*/ 60 h 124"/>
                <a:gd name="T10" fmla="*/ 148 w 257"/>
                <a:gd name="T11" fmla="*/ 119 h 124"/>
                <a:gd name="T12" fmla="*/ 139 w 257"/>
                <a:gd name="T13" fmla="*/ 119 h 124"/>
                <a:gd name="T14" fmla="*/ 45 w 257"/>
                <a:gd name="T15" fmla="*/ 110 h 124"/>
                <a:gd name="T16" fmla="*/ 138 w 257"/>
                <a:gd name="T17" fmla="*/ 69 h 124"/>
                <a:gd name="T18" fmla="*/ 149 w 257"/>
                <a:gd name="T19" fmla="*/ 69 h 124"/>
                <a:gd name="T20" fmla="*/ 156 w 257"/>
                <a:gd name="T21" fmla="*/ 57 h 124"/>
                <a:gd name="T22" fmla="*/ 142 w 257"/>
                <a:gd name="T23" fmla="*/ 55 h 124"/>
                <a:gd name="T24" fmla="*/ 135 w 257"/>
                <a:gd name="T25" fmla="*/ 64 h 124"/>
                <a:gd name="T26" fmla="*/ 89 w 257"/>
                <a:gd name="T27" fmla="*/ 5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124">
                  <a:moveTo>
                    <a:pt x="89" y="59"/>
                  </a:moveTo>
                  <a:cubicBezTo>
                    <a:pt x="98" y="44"/>
                    <a:pt x="101" y="45"/>
                    <a:pt x="101" y="45"/>
                  </a:cubicBezTo>
                  <a:cubicBezTo>
                    <a:pt x="145" y="34"/>
                    <a:pt x="214" y="2"/>
                    <a:pt x="214" y="2"/>
                  </a:cubicBezTo>
                  <a:cubicBezTo>
                    <a:pt x="221" y="0"/>
                    <a:pt x="236" y="8"/>
                    <a:pt x="247" y="29"/>
                  </a:cubicBezTo>
                  <a:cubicBezTo>
                    <a:pt x="257" y="50"/>
                    <a:pt x="247" y="60"/>
                    <a:pt x="247" y="60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5" y="121"/>
                    <a:pt x="139" y="119"/>
                    <a:pt x="139" y="119"/>
                  </a:cubicBezTo>
                  <a:cubicBezTo>
                    <a:pt x="108" y="105"/>
                    <a:pt x="49" y="118"/>
                    <a:pt x="45" y="110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41" y="71"/>
                    <a:pt x="145" y="71"/>
                    <a:pt x="149" y="69"/>
                  </a:cubicBezTo>
                  <a:cubicBezTo>
                    <a:pt x="155" y="67"/>
                    <a:pt x="158" y="61"/>
                    <a:pt x="156" y="57"/>
                  </a:cubicBezTo>
                  <a:cubicBezTo>
                    <a:pt x="154" y="53"/>
                    <a:pt x="148" y="52"/>
                    <a:pt x="142" y="55"/>
                  </a:cubicBezTo>
                  <a:cubicBezTo>
                    <a:pt x="138" y="56"/>
                    <a:pt x="135" y="60"/>
                    <a:pt x="135" y="64"/>
                  </a:cubicBezTo>
                  <a:cubicBezTo>
                    <a:pt x="0" y="124"/>
                    <a:pt x="41" y="122"/>
                    <a:pt x="89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>
              <a:off x="5977731" y="3598069"/>
              <a:ext cx="495300" cy="558800"/>
            </a:xfrm>
            <a:custGeom>
              <a:avLst/>
              <a:gdLst>
                <a:gd name="T0" fmla="*/ 36 w 94"/>
                <a:gd name="T1" fmla="*/ 58 h 106"/>
                <a:gd name="T2" fmla="*/ 2 w 94"/>
                <a:gd name="T3" fmla="*/ 34 h 106"/>
                <a:gd name="T4" fmla="*/ 14 w 94"/>
                <a:gd name="T5" fmla="*/ 15 h 106"/>
                <a:gd name="T6" fmla="*/ 21 w 94"/>
                <a:gd name="T7" fmla="*/ 8 h 106"/>
                <a:gd name="T8" fmla="*/ 54 w 94"/>
                <a:gd name="T9" fmla="*/ 0 h 106"/>
                <a:gd name="T10" fmla="*/ 88 w 94"/>
                <a:gd name="T11" fmla="*/ 45 h 106"/>
                <a:gd name="T12" fmla="*/ 92 w 94"/>
                <a:gd name="T13" fmla="*/ 84 h 106"/>
                <a:gd name="T14" fmla="*/ 69 w 94"/>
                <a:gd name="T15" fmla="*/ 101 h 106"/>
                <a:gd name="T16" fmla="*/ 57 w 94"/>
                <a:gd name="T17" fmla="*/ 103 h 106"/>
                <a:gd name="T18" fmla="*/ 51 w 94"/>
                <a:gd name="T19" fmla="*/ 102 h 106"/>
                <a:gd name="T20" fmla="*/ 32 w 94"/>
                <a:gd name="T21" fmla="*/ 98 h 106"/>
                <a:gd name="T22" fmla="*/ 36 w 94"/>
                <a:gd name="T23" fmla="*/ 5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06">
                  <a:moveTo>
                    <a:pt x="36" y="58"/>
                  </a:moveTo>
                  <a:cubicBezTo>
                    <a:pt x="19" y="26"/>
                    <a:pt x="2" y="34"/>
                    <a:pt x="2" y="34"/>
                  </a:cubicBezTo>
                  <a:cubicBezTo>
                    <a:pt x="0" y="19"/>
                    <a:pt x="14" y="15"/>
                    <a:pt x="14" y="15"/>
                  </a:cubicBezTo>
                  <a:cubicBezTo>
                    <a:pt x="14" y="15"/>
                    <a:pt x="15" y="9"/>
                    <a:pt x="21" y="8"/>
                  </a:cubicBezTo>
                  <a:cubicBezTo>
                    <a:pt x="26" y="8"/>
                    <a:pt x="40" y="4"/>
                    <a:pt x="54" y="0"/>
                  </a:cubicBezTo>
                  <a:cubicBezTo>
                    <a:pt x="70" y="12"/>
                    <a:pt x="81" y="27"/>
                    <a:pt x="88" y="45"/>
                  </a:cubicBezTo>
                  <a:cubicBezTo>
                    <a:pt x="92" y="57"/>
                    <a:pt x="94" y="71"/>
                    <a:pt x="92" y="84"/>
                  </a:cubicBezTo>
                  <a:cubicBezTo>
                    <a:pt x="84" y="90"/>
                    <a:pt x="71" y="99"/>
                    <a:pt x="69" y="101"/>
                  </a:cubicBezTo>
                  <a:cubicBezTo>
                    <a:pt x="66" y="103"/>
                    <a:pt x="60" y="104"/>
                    <a:pt x="57" y="103"/>
                  </a:cubicBezTo>
                  <a:cubicBezTo>
                    <a:pt x="54" y="101"/>
                    <a:pt x="51" y="102"/>
                    <a:pt x="51" y="102"/>
                  </a:cubicBezTo>
                  <a:cubicBezTo>
                    <a:pt x="42" y="106"/>
                    <a:pt x="32" y="98"/>
                    <a:pt x="32" y="98"/>
                  </a:cubicBezTo>
                  <a:cubicBezTo>
                    <a:pt x="32" y="98"/>
                    <a:pt x="53" y="91"/>
                    <a:pt x="36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6427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DF619-1D99-43EE-AB56-589D29E2737E}" type="datetimeFigureOut">
              <a:rPr lang="en-ID" smtClean="0"/>
              <a:t>04/02/2020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BA9ED-0BD1-4583-826F-4EF9BAC8450E}" type="slidenum">
              <a:rPr lang="en-ID" smtClean="0"/>
              <a:t>‹N°›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8699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  <p:sldLayoutId id="2147483652" r:id="rId6"/>
    <p:sldLayoutId id="2147483653" r:id="rId7"/>
    <p:sldLayoutId id="2147483654" r:id="rId8"/>
    <p:sldLayoutId id="214748365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ultat de recherche d'images pour &quot;sudoku grille&quot;&quot;">
            <a:extLst>
              <a:ext uri="{FF2B5EF4-FFF2-40B4-BE49-F238E27FC236}">
                <a16:creationId xmlns:a16="http://schemas.microsoft.com/office/drawing/2014/main" id="{A97243F6-63F9-4BD9-90B8-C8141320A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5418">
            <a:off x="2875219" y="479258"/>
            <a:ext cx="6441562" cy="644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 16"/>
          <p:cNvSpPr>
            <a:spLocks noEditPoints="1"/>
          </p:cNvSpPr>
          <p:nvPr/>
        </p:nvSpPr>
        <p:spPr bwMode="auto">
          <a:xfrm>
            <a:off x="11215396" y="238412"/>
            <a:ext cx="753415" cy="701443"/>
          </a:xfrm>
          <a:custGeom>
            <a:avLst/>
            <a:gdLst>
              <a:gd name="T0" fmla="*/ 1059 w 1103"/>
              <a:gd name="T1" fmla="*/ 511 h 1030"/>
              <a:gd name="T2" fmla="*/ 1090 w 1103"/>
              <a:gd name="T3" fmla="*/ 198 h 1030"/>
              <a:gd name="T4" fmla="*/ 1103 w 1103"/>
              <a:gd name="T5" fmla="*/ 145 h 1030"/>
              <a:gd name="T6" fmla="*/ 901 w 1103"/>
              <a:gd name="T7" fmla="*/ 145 h 1030"/>
              <a:gd name="T8" fmla="*/ 543 w 1103"/>
              <a:gd name="T9" fmla="*/ 0 h 1030"/>
              <a:gd name="T10" fmla="*/ 28 w 1103"/>
              <a:gd name="T11" fmla="*/ 515 h 1030"/>
              <a:gd name="T12" fmla="*/ 31 w 1103"/>
              <a:gd name="T13" fmla="*/ 565 h 1030"/>
              <a:gd name="T14" fmla="*/ 31 w 1103"/>
              <a:gd name="T15" fmla="*/ 565 h 1030"/>
              <a:gd name="T16" fmla="*/ 31 w 1103"/>
              <a:gd name="T17" fmla="*/ 568 h 1030"/>
              <a:gd name="T18" fmla="*/ 31 w 1103"/>
              <a:gd name="T19" fmla="*/ 574 h 1030"/>
              <a:gd name="T20" fmla="*/ 7 w 1103"/>
              <a:gd name="T21" fmla="*/ 891 h 1030"/>
              <a:gd name="T22" fmla="*/ 7 w 1103"/>
              <a:gd name="T23" fmla="*/ 891 h 1030"/>
              <a:gd name="T24" fmla="*/ 4 w 1103"/>
              <a:gd name="T25" fmla="*/ 905 h 1030"/>
              <a:gd name="T26" fmla="*/ 12 w 1103"/>
              <a:gd name="T27" fmla="*/ 947 h 1030"/>
              <a:gd name="T28" fmla="*/ 50 w 1103"/>
              <a:gd name="T29" fmla="*/ 965 h 1030"/>
              <a:gd name="T30" fmla="*/ 84 w 1103"/>
              <a:gd name="T31" fmla="*/ 951 h 1030"/>
              <a:gd name="T32" fmla="*/ 181 w 1103"/>
              <a:gd name="T33" fmla="*/ 881 h 1030"/>
              <a:gd name="T34" fmla="*/ 543 w 1103"/>
              <a:gd name="T35" fmla="*/ 1030 h 1030"/>
              <a:gd name="T36" fmla="*/ 1059 w 1103"/>
              <a:gd name="T37" fmla="*/ 515 h 1030"/>
              <a:gd name="T38" fmla="*/ 1058 w 1103"/>
              <a:gd name="T39" fmla="*/ 511 h 1030"/>
              <a:gd name="T40" fmla="*/ 1059 w 1103"/>
              <a:gd name="T41" fmla="*/ 511 h 1030"/>
              <a:gd name="T42" fmla="*/ 891 w 1103"/>
              <a:gd name="T43" fmla="*/ 626 h 1030"/>
              <a:gd name="T44" fmla="*/ 657 w 1103"/>
              <a:gd name="T45" fmla="*/ 809 h 1030"/>
              <a:gd name="T46" fmla="*/ 311 w 1103"/>
              <a:gd name="T47" fmla="*/ 809 h 1030"/>
              <a:gd name="T48" fmla="*/ 56 w 1103"/>
              <a:gd name="T49" fmla="*/ 923 h 1030"/>
              <a:gd name="T50" fmla="*/ 42 w 1103"/>
              <a:gd name="T51" fmla="*/ 915 h 1030"/>
              <a:gd name="T52" fmla="*/ 80 w 1103"/>
              <a:gd name="T53" fmla="*/ 765 h 1030"/>
              <a:gd name="T54" fmla="*/ 328 w 1103"/>
              <a:gd name="T55" fmla="*/ 529 h 1030"/>
              <a:gd name="T56" fmla="*/ 305 w 1103"/>
              <a:gd name="T57" fmla="*/ 582 h 1030"/>
              <a:gd name="T58" fmla="*/ 326 w 1103"/>
              <a:gd name="T59" fmla="*/ 610 h 1030"/>
              <a:gd name="T60" fmla="*/ 916 w 1103"/>
              <a:gd name="T61" fmla="*/ 525 h 1030"/>
              <a:gd name="T62" fmla="*/ 891 w 1103"/>
              <a:gd name="T63" fmla="*/ 626 h 1030"/>
              <a:gd name="T64" fmla="*/ 792 w 1103"/>
              <a:gd name="T65" fmla="*/ 470 h 1030"/>
              <a:gd name="T66" fmla="*/ 394 w 1103"/>
              <a:gd name="T67" fmla="*/ 470 h 1030"/>
              <a:gd name="T68" fmla="*/ 118 w 1103"/>
              <a:gd name="T69" fmla="*/ 607 h 1030"/>
              <a:gd name="T70" fmla="*/ 163 w 1103"/>
              <a:gd name="T71" fmla="*/ 426 h 1030"/>
              <a:gd name="T72" fmla="*/ 465 w 1103"/>
              <a:gd name="T73" fmla="*/ 185 h 1030"/>
              <a:gd name="T74" fmla="*/ 1052 w 1103"/>
              <a:gd name="T75" fmla="*/ 185 h 1030"/>
              <a:gd name="T76" fmla="*/ 1026 w 1103"/>
              <a:gd name="T77" fmla="*/ 287 h 1030"/>
              <a:gd name="T78" fmla="*/ 792 w 1103"/>
              <a:gd name="T79" fmla="*/ 470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3" h="1030">
                <a:moveTo>
                  <a:pt x="1059" y="511"/>
                </a:moveTo>
                <a:cubicBezTo>
                  <a:pt x="1056" y="337"/>
                  <a:pt x="1087" y="208"/>
                  <a:pt x="1090" y="198"/>
                </a:cubicBezTo>
                <a:cubicBezTo>
                  <a:pt x="1103" y="145"/>
                  <a:pt x="1103" y="145"/>
                  <a:pt x="1103" y="145"/>
                </a:cubicBezTo>
                <a:cubicBezTo>
                  <a:pt x="901" y="145"/>
                  <a:pt x="901" y="145"/>
                  <a:pt x="901" y="145"/>
                </a:cubicBezTo>
                <a:cubicBezTo>
                  <a:pt x="809" y="55"/>
                  <a:pt x="682" y="0"/>
                  <a:pt x="543" y="0"/>
                </a:cubicBezTo>
                <a:cubicBezTo>
                  <a:pt x="259" y="0"/>
                  <a:pt x="28" y="231"/>
                  <a:pt x="28" y="515"/>
                </a:cubicBezTo>
                <a:cubicBezTo>
                  <a:pt x="28" y="532"/>
                  <a:pt x="29" y="549"/>
                  <a:pt x="31" y="565"/>
                </a:cubicBezTo>
                <a:cubicBezTo>
                  <a:pt x="31" y="565"/>
                  <a:pt x="31" y="565"/>
                  <a:pt x="31" y="565"/>
                </a:cubicBezTo>
                <a:cubicBezTo>
                  <a:pt x="31" y="566"/>
                  <a:pt x="31" y="567"/>
                  <a:pt x="31" y="568"/>
                </a:cubicBezTo>
                <a:cubicBezTo>
                  <a:pt x="31" y="570"/>
                  <a:pt x="31" y="572"/>
                  <a:pt x="31" y="574"/>
                </a:cubicBezTo>
                <a:cubicBezTo>
                  <a:pt x="44" y="700"/>
                  <a:pt x="7" y="891"/>
                  <a:pt x="7" y="891"/>
                </a:cubicBezTo>
                <a:cubicBezTo>
                  <a:pt x="7" y="891"/>
                  <a:pt x="7" y="891"/>
                  <a:pt x="7" y="891"/>
                </a:cubicBezTo>
                <a:cubicBezTo>
                  <a:pt x="4" y="905"/>
                  <a:pt x="4" y="905"/>
                  <a:pt x="4" y="905"/>
                </a:cubicBezTo>
                <a:cubicBezTo>
                  <a:pt x="0" y="920"/>
                  <a:pt x="3" y="935"/>
                  <a:pt x="12" y="947"/>
                </a:cubicBezTo>
                <a:cubicBezTo>
                  <a:pt x="21" y="958"/>
                  <a:pt x="36" y="965"/>
                  <a:pt x="50" y="965"/>
                </a:cubicBezTo>
                <a:cubicBezTo>
                  <a:pt x="63" y="965"/>
                  <a:pt x="75" y="960"/>
                  <a:pt x="84" y="951"/>
                </a:cubicBezTo>
                <a:cubicBezTo>
                  <a:pt x="113" y="922"/>
                  <a:pt x="146" y="899"/>
                  <a:pt x="181" y="881"/>
                </a:cubicBezTo>
                <a:cubicBezTo>
                  <a:pt x="274" y="973"/>
                  <a:pt x="402" y="1030"/>
                  <a:pt x="543" y="1030"/>
                </a:cubicBezTo>
                <a:cubicBezTo>
                  <a:pt x="828" y="1030"/>
                  <a:pt x="1059" y="800"/>
                  <a:pt x="1059" y="515"/>
                </a:cubicBezTo>
                <a:cubicBezTo>
                  <a:pt x="1059" y="514"/>
                  <a:pt x="1058" y="512"/>
                  <a:pt x="1058" y="511"/>
                </a:cubicBezTo>
                <a:cubicBezTo>
                  <a:pt x="1058" y="511"/>
                  <a:pt x="1059" y="511"/>
                  <a:pt x="1059" y="511"/>
                </a:cubicBezTo>
                <a:close/>
                <a:moveTo>
                  <a:pt x="891" y="626"/>
                </a:moveTo>
                <a:cubicBezTo>
                  <a:pt x="864" y="735"/>
                  <a:pt x="769" y="809"/>
                  <a:pt x="657" y="809"/>
                </a:cubicBezTo>
                <a:cubicBezTo>
                  <a:pt x="311" y="809"/>
                  <a:pt x="311" y="809"/>
                  <a:pt x="311" y="809"/>
                </a:cubicBezTo>
                <a:cubicBezTo>
                  <a:pt x="218" y="809"/>
                  <a:pt x="125" y="854"/>
                  <a:pt x="56" y="923"/>
                </a:cubicBezTo>
                <a:cubicBezTo>
                  <a:pt x="50" y="929"/>
                  <a:pt x="41" y="923"/>
                  <a:pt x="42" y="915"/>
                </a:cubicBezTo>
                <a:cubicBezTo>
                  <a:pt x="80" y="765"/>
                  <a:pt x="80" y="765"/>
                  <a:pt x="80" y="765"/>
                </a:cubicBezTo>
                <a:cubicBezTo>
                  <a:pt x="109" y="650"/>
                  <a:pt x="214" y="553"/>
                  <a:pt x="328" y="529"/>
                </a:cubicBezTo>
                <a:cubicBezTo>
                  <a:pt x="305" y="582"/>
                  <a:pt x="305" y="582"/>
                  <a:pt x="305" y="582"/>
                </a:cubicBezTo>
                <a:cubicBezTo>
                  <a:pt x="298" y="596"/>
                  <a:pt x="310" y="612"/>
                  <a:pt x="326" y="610"/>
                </a:cubicBezTo>
                <a:cubicBezTo>
                  <a:pt x="916" y="525"/>
                  <a:pt x="916" y="525"/>
                  <a:pt x="916" y="525"/>
                </a:cubicBezTo>
                <a:lnTo>
                  <a:pt x="891" y="626"/>
                </a:lnTo>
                <a:close/>
                <a:moveTo>
                  <a:pt x="792" y="470"/>
                </a:moveTo>
                <a:cubicBezTo>
                  <a:pt x="394" y="470"/>
                  <a:pt x="394" y="470"/>
                  <a:pt x="394" y="470"/>
                </a:cubicBezTo>
                <a:cubicBezTo>
                  <a:pt x="291" y="470"/>
                  <a:pt x="188" y="525"/>
                  <a:pt x="118" y="607"/>
                </a:cubicBezTo>
                <a:cubicBezTo>
                  <a:pt x="163" y="426"/>
                  <a:pt x="163" y="426"/>
                  <a:pt x="163" y="426"/>
                </a:cubicBezTo>
                <a:cubicBezTo>
                  <a:pt x="197" y="293"/>
                  <a:pt x="332" y="185"/>
                  <a:pt x="465" y="185"/>
                </a:cubicBezTo>
                <a:cubicBezTo>
                  <a:pt x="1052" y="185"/>
                  <a:pt x="1052" y="185"/>
                  <a:pt x="1052" y="185"/>
                </a:cubicBezTo>
                <a:cubicBezTo>
                  <a:pt x="1026" y="287"/>
                  <a:pt x="1026" y="287"/>
                  <a:pt x="1026" y="287"/>
                </a:cubicBezTo>
                <a:cubicBezTo>
                  <a:pt x="999" y="396"/>
                  <a:pt x="904" y="470"/>
                  <a:pt x="792" y="4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09875" y="2504562"/>
            <a:ext cx="607695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3200" kern="5500" spc="1160" dirty="0">
                <a:solidFill>
                  <a:schemeClr val="bg1"/>
                </a:solidFill>
                <a:latin typeface="Poppins" panose="02000000000000000000" pitchFamily="2" charset="0"/>
                <a:cs typeface="Poppins" panose="02000000000000000000" pitchFamily="2" charset="0"/>
              </a:rPr>
              <a:t>SOLVER SUDOKU </a:t>
            </a:r>
            <a:r>
              <a:rPr lang="en-ID" sz="4000" b="1" kern="5500" spc="1160" dirty="0">
                <a:solidFill>
                  <a:schemeClr val="accent1"/>
                </a:solidFill>
                <a:latin typeface="Poppins" panose="02000000000000000000" pitchFamily="2" charset="0"/>
                <a:cs typeface="Poppins" panose="02000000000000000000" pitchFamily="2" charset="0"/>
              </a:rPr>
              <a:t>NORVIG</a:t>
            </a:r>
          </a:p>
          <a:p>
            <a:pPr algn="ctr"/>
            <a:endParaRPr lang="en-ID" sz="4000" b="1" kern="5500" spc="1160" dirty="0">
              <a:solidFill>
                <a:schemeClr val="accent1"/>
              </a:solidFill>
              <a:latin typeface="Poppins" panose="02000000000000000000" pitchFamily="2" charset="0"/>
              <a:cs typeface="Poppins" panose="02000000000000000000" pitchFamily="2" charset="0"/>
            </a:endParaRPr>
          </a:p>
          <a:p>
            <a:pPr algn="ctr"/>
            <a:endParaRPr lang="en-ID" sz="4000" b="1" kern="5500" spc="1160" dirty="0">
              <a:solidFill>
                <a:schemeClr val="accent1"/>
              </a:solidFill>
              <a:latin typeface="Poppins" panose="02000000000000000000" pitchFamily="2" charset="0"/>
              <a:cs typeface="Poppins" panose="02000000000000000000" pitchFamily="2" charset="0"/>
            </a:endParaRPr>
          </a:p>
          <a:p>
            <a:pPr algn="ctr"/>
            <a:r>
              <a:rPr lang="en-ID" b="1" kern="5500" spc="11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Matthieu </a:t>
            </a:r>
            <a:r>
              <a:rPr lang="en-ID" b="1" kern="5500" spc="116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Gourlay</a:t>
            </a:r>
            <a:r>
              <a:rPr lang="en-ID" b="1" kern="5500" spc="11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Paul </a:t>
            </a:r>
            <a:r>
              <a:rPr lang="en-ID" b="1" kern="5500" spc="116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Blandin,Idir</a:t>
            </a:r>
            <a:r>
              <a:rPr lang="en-ID" b="1" kern="5500" spc="11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kern="5500" spc="116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Amoura</a:t>
            </a:r>
            <a:r>
              <a:rPr lang="en-ID" b="1" kern="5500" spc="11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,Thibaud Perruche</a:t>
            </a:r>
            <a:r>
              <a:rPr lang="en-ID" kern="5500" spc="116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082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roup 804"/>
          <p:cNvGrpSpPr/>
          <p:nvPr/>
        </p:nvGrpSpPr>
        <p:grpSpPr>
          <a:xfrm>
            <a:off x="6301434" y="662823"/>
            <a:ext cx="3229377" cy="5548910"/>
            <a:chOff x="6301434" y="662823"/>
            <a:chExt cx="3229377" cy="5548910"/>
          </a:xfrm>
        </p:grpSpPr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7601201" y="4374217"/>
              <a:ext cx="548301" cy="618595"/>
            </a:xfrm>
            <a:custGeom>
              <a:avLst/>
              <a:gdLst>
                <a:gd name="T0" fmla="*/ 54 w 179"/>
                <a:gd name="T1" fmla="*/ 73 h 202"/>
                <a:gd name="T2" fmla="*/ 49 w 179"/>
                <a:gd name="T3" fmla="*/ 73 h 202"/>
                <a:gd name="T4" fmla="*/ 45 w 179"/>
                <a:gd name="T5" fmla="*/ 65 h 202"/>
                <a:gd name="T6" fmla="*/ 54 w 179"/>
                <a:gd name="T7" fmla="*/ 69 h 202"/>
                <a:gd name="T8" fmla="*/ 86 w 179"/>
                <a:gd name="T9" fmla="*/ 162 h 202"/>
                <a:gd name="T10" fmla="*/ 89 w 179"/>
                <a:gd name="T11" fmla="*/ 171 h 202"/>
                <a:gd name="T12" fmla="*/ 93 w 179"/>
                <a:gd name="T13" fmla="*/ 162 h 202"/>
                <a:gd name="T14" fmla="*/ 49 w 179"/>
                <a:gd name="T15" fmla="*/ 144 h 202"/>
                <a:gd name="T16" fmla="*/ 45 w 179"/>
                <a:gd name="T17" fmla="*/ 153 h 202"/>
                <a:gd name="T18" fmla="*/ 50 w 179"/>
                <a:gd name="T19" fmla="*/ 153 h 202"/>
                <a:gd name="T20" fmla="*/ 54 w 179"/>
                <a:gd name="T21" fmla="*/ 144 h 202"/>
                <a:gd name="T22" fmla="*/ 36 w 179"/>
                <a:gd name="T23" fmla="*/ 106 h 202"/>
                <a:gd name="T24" fmla="*/ 27 w 179"/>
                <a:gd name="T25" fmla="*/ 109 h 202"/>
                <a:gd name="T26" fmla="*/ 36 w 179"/>
                <a:gd name="T27" fmla="*/ 112 h 202"/>
                <a:gd name="T28" fmla="*/ 36 w 179"/>
                <a:gd name="T29" fmla="*/ 106 h 202"/>
                <a:gd name="T30" fmla="*/ 93 w 179"/>
                <a:gd name="T31" fmla="*/ 55 h 202"/>
                <a:gd name="T32" fmla="*/ 89 w 179"/>
                <a:gd name="T33" fmla="*/ 46 h 202"/>
                <a:gd name="T34" fmla="*/ 86 w 179"/>
                <a:gd name="T35" fmla="*/ 55 h 202"/>
                <a:gd name="T36" fmla="*/ 129 w 179"/>
                <a:gd name="T37" fmla="*/ 144 h 202"/>
                <a:gd name="T38" fmla="*/ 125 w 179"/>
                <a:gd name="T39" fmla="*/ 149 h 202"/>
                <a:gd name="T40" fmla="*/ 131 w 179"/>
                <a:gd name="T41" fmla="*/ 154 h 202"/>
                <a:gd name="T42" fmla="*/ 134 w 179"/>
                <a:gd name="T43" fmla="*/ 148 h 202"/>
                <a:gd name="T44" fmla="*/ 143 w 179"/>
                <a:gd name="T45" fmla="*/ 112 h 202"/>
                <a:gd name="T46" fmla="*/ 152 w 179"/>
                <a:gd name="T47" fmla="*/ 109 h 202"/>
                <a:gd name="T48" fmla="*/ 143 w 179"/>
                <a:gd name="T49" fmla="*/ 106 h 202"/>
                <a:gd name="T50" fmla="*/ 143 w 179"/>
                <a:gd name="T51" fmla="*/ 112 h 202"/>
                <a:gd name="T52" fmla="*/ 122 w 179"/>
                <a:gd name="T53" fmla="*/ 106 h 202"/>
                <a:gd name="T54" fmla="*/ 92 w 179"/>
                <a:gd name="T55" fmla="*/ 103 h 202"/>
                <a:gd name="T56" fmla="*/ 89 w 179"/>
                <a:gd name="T57" fmla="*/ 64 h 202"/>
                <a:gd name="T58" fmla="*/ 87 w 179"/>
                <a:gd name="T59" fmla="*/ 103 h 202"/>
                <a:gd name="T60" fmla="*/ 89 w 179"/>
                <a:gd name="T61" fmla="*/ 115 h 202"/>
                <a:gd name="T62" fmla="*/ 122 w 179"/>
                <a:gd name="T63" fmla="*/ 112 h 202"/>
                <a:gd name="T64" fmla="*/ 174 w 179"/>
                <a:gd name="T65" fmla="*/ 109 h 202"/>
                <a:gd name="T66" fmla="*/ 161 w 179"/>
                <a:gd name="T67" fmla="*/ 186 h 202"/>
                <a:gd name="T68" fmla="*/ 156 w 179"/>
                <a:gd name="T69" fmla="*/ 201 h 202"/>
                <a:gd name="T70" fmla="*/ 140 w 179"/>
                <a:gd name="T71" fmla="*/ 195 h 202"/>
                <a:gd name="T72" fmla="*/ 89 w 179"/>
                <a:gd name="T73" fmla="*/ 193 h 202"/>
                <a:gd name="T74" fmla="*/ 39 w 179"/>
                <a:gd name="T75" fmla="*/ 195 h 202"/>
                <a:gd name="T76" fmla="*/ 23 w 179"/>
                <a:gd name="T77" fmla="*/ 201 h 202"/>
                <a:gd name="T78" fmla="*/ 18 w 179"/>
                <a:gd name="T79" fmla="*/ 186 h 202"/>
                <a:gd name="T80" fmla="*/ 5 w 179"/>
                <a:gd name="T81" fmla="*/ 109 h 202"/>
                <a:gd name="T82" fmla="*/ 174 w 179"/>
                <a:gd name="T83" fmla="*/ 109 h 202"/>
                <a:gd name="T84" fmla="*/ 161 w 179"/>
                <a:gd name="T85" fmla="*/ 109 h 202"/>
                <a:gd name="T86" fmla="*/ 18 w 179"/>
                <a:gd name="T87" fmla="*/ 109 h 202"/>
                <a:gd name="T88" fmla="*/ 129 w 179"/>
                <a:gd name="T89" fmla="*/ 65 h 202"/>
                <a:gd name="T90" fmla="*/ 125 w 179"/>
                <a:gd name="T91" fmla="*/ 73 h 202"/>
                <a:gd name="T92" fmla="*/ 129 w 179"/>
                <a:gd name="T93" fmla="*/ 73 h 202"/>
                <a:gd name="T94" fmla="*/ 134 w 179"/>
                <a:gd name="T95" fmla="*/ 65 h 202"/>
                <a:gd name="T96" fmla="*/ 171 w 179"/>
                <a:gd name="T97" fmla="*/ 51 h 202"/>
                <a:gd name="T98" fmla="*/ 154 w 179"/>
                <a:gd name="T99" fmla="*/ 7 h 202"/>
                <a:gd name="T100" fmla="*/ 120 w 179"/>
                <a:gd name="T101" fmla="*/ 18 h 202"/>
                <a:gd name="T102" fmla="*/ 171 w 179"/>
                <a:gd name="T103" fmla="*/ 51 h 202"/>
                <a:gd name="T104" fmla="*/ 59 w 179"/>
                <a:gd name="T105" fmla="*/ 18 h 202"/>
                <a:gd name="T106" fmla="*/ 25 w 179"/>
                <a:gd name="T107" fmla="*/ 7 h 202"/>
                <a:gd name="T108" fmla="*/ 8 w 179"/>
                <a:gd name="T109" fmla="*/ 5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9" h="202">
                  <a:moveTo>
                    <a:pt x="54" y="69"/>
                  </a:moveTo>
                  <a:cubicBezTo>
                    <a:pt x="55" y="70"/>
                    <a:pt x="55" y="72"/>
                    <a:pt x="54" y="73"/>
                  </a:cubicBezTo>
                  <a:cubicBezTo>
                    <a:pt x="53" y="74"/>
                    <a:pt x="53" y="74"/>
                    <a:pt x="52" y="74"/>
                  </a:cubicBezTo>
                  <a:cubicBezTo>
                    <a:pt x="51" y="74"/>
                    <a:pt x="50" y="74"/>
                    <a:pt x="49" y="73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4" y="68"/>
                    <a:pt x="44" y="66"/>
                    <a:pt x="45" y="65"/>
                  </a:cubicBezTo>
                  <a:cubicBezTo>
                    <a:pt x="47" y="63"/>
                    <a:pt x="49" y="63"/>
                    <a:pt x="50" y="65"/>
                  </a:cubicBezTo>
                  <a:lnTo>
                    <a:pt x="54" y="69"/>
                  </a:lnTo>
                  <a:close/>
                  <a:moveTo>
                    <a:pt x="89" y="159"/>
                  </a:moveTo>
                  <a:cubicBezTo>
                    <a:pt x="88" y="159"/>
                    <a:pt x="86" y="160"/>
                    <a:pt x="86" y="162"/>
                  </a:cubicBezTo>
                  <a:cubicBezTo>
                    <a:pt x="86" y="168"/>
                    <a:pt x="86" y="168"/>
                    <a:pt x="86" y="168"/>
                  </a:cubicBezTo>
                  <a:cubicBezTo>
                    <a:pt x="86" y="170"/>
                    <a:pt x="88" y="171"/>
                    <a:pt x="89" y="171"/>
                  </a:cubicBezTo>
                  <a:cubicBezTo>
                    <a:pt x="91" y="171"/>
                    <a:pt x="93" y="170"/>
                    <a:pt x="93" y="168"/>
                  </a:cubicBezTo>
                  <a:cubicBezTo>
                    <a:pt x="93" y="162"/>
                    <a:pt x="93" y="162"/>
                    <a:pt x="93" y="162"/>
                  </a:cubicBezTo>
                  <a:cubicBezTo>
                    <a:pt x="93" y="160"/>
                    <a:pt x="91" y="159"/>
                    <a:pt x="89" y="159"/>
                  </a:cubicBezTo>
                  <a:close/>
                  <a:moveTo>
                    <a:pt x="49" y="144"/>
                  </a:moveTo>
                  <a:cubicBezTo>
                    <a:pt x="45" y="148"/>
                    <a:pt x="45" y="148"/>
                    <a:pt x="45" y="148"/>
                  </a:cubicBezTo>
                  <a:cubicBezTo>
                    <a:pt x="44" y="150"/>
                    <a:pt x="44" y="152"/>
                    <a:pt x="45" y="153"/>
                  </a:cubicBezTo>
                  <a:cubicBezTo>
                    <a:pt x="46" y="154"/>
                    <a:pt x="47" y="154"/>
                    <a:pt x="48" y="154"/>
                  </a:cubicBezTo>
                  <a:cubicBezTo>
                    <a:pt x="48" y="154"/>
                    <a:pt x="49" y="154"/>
                    <a:pt x="50" y="153"/>
                  </a:cubicBezTo>
                  <a:cubicBezTo>
                    <a:pt x="54" y="149"/>
                    <a:pt x="54" y="149"/>
                    <a:pt x="54" y="149"/>
                  </a:cubicBezTo>
                  <a:cubicBezTo>
                    <a:pt x="55" y="148"/>
                    <a:pt x="55" y="146"/>
                    <a:pt x="54" y="144"/>
                  </a:cubicBezTo>
                  <a:cubicBezTo>
                    <a:pt x="53" y="143"/>
                    <a:pt x="51" y="143"/>
                    <a:pt x="49" y="144"/>
                  </a:cubicBezTo>
                  <a:close/>
                  <a:moveTo>
                    <a:pt x="36" y="106"/>
                  </a:moveTo>
                  <a:cubicBezTo>
                    <a:pt x="30" y="106"/>
                    <a:pt x="30" y="106"/>
                    <a:pt x="30" y="106"/>
                  </a:cubicBezTo>
                  <a:cubicBezTo>
                    <a:pt x="29" y="106"/>
                    <a:pt x="27" y="107"/>
                    <a:pt x="27" y="109"/>
                  </a:cubicBezTo>
                  <a:cubicBezTo>
                    <a:pt x="27" y="111"/>
                    <a:pt x="29" y="112"/>
                    <a:pt x="30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8" y="112"/>
                    <a:pt x="39" y="111"/>
                    <a:pt x="39" y="109"/>
                  </a:cubicBezTo>
                  <a:cubicBezTo>
                    <a:pt x="39" y="107"/>
                    <a:pt x="38" y="106"/>
                    <a:pt x="36" y="106"/>
                  </a:cubicBezTo>
                  <a:close/>
                  <a:moveTo>
                    <a:pt x="89" y="59"/>
                  </a:moveTo>
                  <a:cubicBezTo>
                    <a:pt x="91" y="59"/>
                    <a:pt x="93" y="57"/>
                    <a:pt x="93" y="55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48"/>
                    <a:pt x="91" y="46"/>
                    <a:pt x="89" y="46"/>
                  </a:cubicBezTo>
                  <a:cubicBezTo>
                    <a:pt x="88" y="46"/>
                    <a:pt x="86" y="48"/>
                    <a:pt x="86" y="50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7"/>
                    <a:pt x="88" y="59"/>
                    <a:pt x="89" y="59"/>
                  </a:cubicBezTo>
                  <a:close/>
                  <a:moveTo>
                    <a:pt x="129" y="144"/>
                  </a:moveTo>
                  <a:cubicBezTo>
                    <a:pt x="128" y="143"/>
                    <a:pt x="126" y="143"/>
                    <a:pt x="125" y="144"/>
                  </a:cubicBezTo>
                  <a:cubicBezTo>
                    <a:pt x="124" y="146"/>
                    <a:pt x="124" y="148"/>
                    <a:pt x="125" y="149"/>
                  </a:cubicBezTo>
                  <a:cubicBezTo>
                    <a:pt x="129" y="153"/>
                    <a:pt x="129" y="153"/>
                    <a:pt x="129" y="153"/>
                  </a:cubicBezTo>
                  <a:cubicBezTo>
                    <a:pt x="130" y="154"/>
                    <a:pt x="130" y="154"/>
                    <a:pt x="131" y="154"/>
                  </a:cubicBezTo>
                  <a:cubicBezTo>
                    <a:pt x="132" y="154"/>
                    <a:pt x="133" y="154"/>
                    <a:pt x="134" y="153"/>
                  </a:cubicBezTo>
                  <a:cubicBezTo>
                    <a:pt x="135" y="152"/>
                    <a:pt x="135" y="150"/>
                    <a:pt x="134" y="148"/>
                  </a:cubicBezTo>
                  <a:lnTo>
                    <a:pt x="129" y="144"/>
                  </a:lnTo>
                  <a:close/>
                  <a:moveTo>
                    <a:pt x="143" y="112"/>
                  </a:move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2" y="111"/>
                    <a:pt x="152" y="109"/>
                  </a:cubicBezTo>
                  <a:cubicBezTo>
                    <a:pt x="152" y="107"/>
                    <a:pt x="150" y="106"/>
                    <a:pt x="149" y="106"/>
                  </a:cubicBezTo>
                  <a:cubicBezTo>
                    <a:pt x="143" y="106"/>
                    <a:pt x="143" y="106"/>
                    <a:pt x="143" y="106"/>
                  </a:cubicBezTo>
                  <a:cubicBezTo>
                    <a:pt x="141" y="106"/>
                    <a:pt x="140" y="107"/>
                    <a:pt x="140" y="109"/>
                  </a:cubicBezTo>
                  <a:cubicBezTo>
                    <a:pt x="140" y="111"/>
                    <a:pt x="141" y="112"/>
                    <a:pt x="143" y="112"/>
                  </a:cubicBezTo>
                  <a:close/>
                  <a:moveTo>
                    <a:pt x="125" y="109"/>
                  </a:moveTo>
                  <a:cubicBezTo>
                    <a:pt x="125" y="107"/>
                    <a:pt x="124" y="106"/>
                    <a:pt x="122" y="106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4" y="105"/>
                    <a:pt x="93" y="104"/>
                    <a:pt x="92" y="103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65"/>
                    <a:pt x="91" y="64"/>
                    <a:pt x="89" y="64"/>
                  </a:cubicBezTo>
                  <a:cubicBezTo>
                    <a:pt x="88" y="64"/>
                    <a:pt x="87" y="65"/>
                    <a:pt x="87" y="67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5" y="104"/>
                    <a:pt x="84" y="106"/>
                    <a:pt x="84" y="109"/>
                  </a:cubicBezTo>
                  <a:cubicBezTo>
                    <a:pt x="84" y="112"/>
                    <a:pt x="86" y="115"/>
                    <a:pt x="89" y="115"/>
                  </a:cubicBezTo>
                  <a:cubicBezTo>
                    <a:pt x="92" y="115"/>
                    <a:pt x="93" y="114"/>
                    <a:pt x="94" y="112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4" y="112"/>
                    <a:pt x="125" y="111"/>
                    <a:pt x="125" y="109"/>
                  </a:cubicBezTo>
                  <a:close/>
                  <a:moveTo>
                    <a:pt x="174" y="109"/>
                  </a:moveTo>
                  <a:cubicBezTo>
                    <a:pt x="174" y="131"/>
                    <a:pt x="166" y="151"/>
                    <a:pt x="152" y="166"/>
                  </a:cubicBezTo>
                  <a:cubicBezTo>
                    <a:pt x="161" y="186"/>
                    <a:pt x="161" y="186"/>
                    <a:pt x="161" y="186"/>
                  </a:cubicBezTo>
                  <a:cubicBezTo>
                    <a:pt x="163" y="189"/>
                    <a:pt x="163" y="192"/>
                    <a:pt x="162" y="195"/>
                  </a:cubicBezTo>
                  <a:cubicBezTo>
                    <a:pt x="161" y="198"/>
                    <a:pt x="158" y="200"/>
                    <a:pt x="156" y="201"/>
                  </a:cubicBezTo>
                  <a:cubicBezTo>
                    <a:pt x="154" y="202"/>
                    <a:pt x="152" y="202"/>
                    <a:pt x="151" y="202"/>
                  </a:cubicBezTo>
                  <a:cubicBezTo>
                    <a:pt x="146" y="202"/>
                    <a:pt x="142" y="200"/>
                    <a:pt x="140" y="195"/>
                  </a:cubicBezTo>
                  <a:cubicBezTo>
                    <a:pt x="134" y="181"/>
                    <a:pt x="134" y="181"/>
                    <a:pt x="134" y="181"/>
                  </a:cubicBezTo>
                  <a:cubicBezTo>
                    <a:pt x="121" y="189"/>
                    <a:pt x="106" y="193"/>
                    <a:pt x="89" y="193"/>
                  </a:cubicBezTo>
                  <a:cubicBezTo>
                    <a:pt x="73" y="193"/>
                    <a:pt x="58" y="189"/>
                    <a:pt x="45" y="181"/>
                  </a:cubicBezTo>
                  <a:cubicBezTo>
                    <a:pt x="39" y="195"/>
                    <a:pt x="39" y="195"/>
                    <a:pt x="39" y="195"/>
                  </a:cubicBezTo>
                  <a:cubicBezTo>
                    <a:pt x="37" y="200"/>
                    <a:pt x="33" y="202"/>
                    <a:pt x="28" y="202"/>
                  </a:cubicBezTo>
                  <a:cubicBezTo>
                    <a:pt x="27" y="202"/>
                    <a:pt x="25" y="202"/>
                    <a:pt x="23" y="201"/>
                  </a:cubicBezTo>
                  <a:cubicBezTo>
                    <a:pt x="21" y="200"/>
                    <a:pt x="18" y="198"/>
                    <a:pt x="17" y="195"/>
                  </a:cubicBezTo>
                  <a:cubicBezTo>
                    <a:pt x="16" y="192"/>
                    <a:pt x="16" y="189"/>
                    <a:pt x="18" y="18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13" y="151"/>
                    <a:pt x="5" y="131"/>
                    <a:pt x="5" y="109"/>
                  </a:cubicBezTo>
                  <a:cubicBezTo>
                    <a:pt x="5" y="62"/>
                    <a:pt x="43" y="24"/>
                    <a:pt x="89" y="24"/>
                  </a:cubicBezTo>
                  <a:cubicBezTo>
                    <a:pt x="136" y="24"/>
                    <a:pt x="174" y="62"/>
                    <a:pt x="174" y="109"/>
                  </a:cubicBezTo>
                  <a:close/>
                  <a:moveTo>
                    <a:pt x="89" y="181"/>
                  </a:moveTo>
                  <a:cubicBezTo>
                    <a:pt x="129" y="181"/>
                    <a:pt x="161" y="148"/>
                    <a:pt x="161" y="109"/>
                  </a:cubicBezTo>
                  <a:cubicBezTo>
                    <a:pt x="161" y="69"/>
                    <a:pt x="129" y="37"/>
                    <a:pt x="89" y="37"/>
                  </a:cubicBezTo>
                  <a:cubicBezTo>
                    <a:pt x="50" y="37"/>
                    <a:pt x="18" y="69"/>
                    <a:pt x="18" y="109"/>
                  </a:cubicBezTo>
                  <a:cubicBezTo>
                    <a:pt x="18" y="148"/>
                    <a:pt x="50" y="181"/>
                    <a:pt x="89" y="181"/>
                  </a:cubicBezTo>
                  <a:close/>
                  <a:moveTo>
                    <a:pt x="129" y="65"/>
                  </a:moveTo>
                  <a:cubicBezTo>
                    <a:pt x="125" y="69"/>
                    <a:pt x="125" y="69"/>
                    <a:pt x="125" y="69"/>
                  </a:cubicBezTo>
                  <a:cubicBezTo>
                    <a:pt x="124" y="70"/>
                    <a:pt x="124" y="72"/>
                    <a:pt x="125" y="73"/>
                  </a:cubicBezTo>
                  <a:cubicBezTo>
                    <a:pt x="126" y="74"/>
                    <a:pt x="126" y="74"/>
                    <a:pt x="127" y="74"/>
                  </a:cubicBezTo>
                  <a:cubicBezTo>
                    <a:pt x="128" y="74"/>
                    <a:pt x="129" y="74"/>
                    <a:pt x="129" y="73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35" y="68"/>
                    <a:pt x="135" y="66"/>
                    <a:pt x="134" y="65"/>
                  </a:cubicBezTo>
                  <a:cubicBezTo>
                    <a:pt x="132" y="63"/>
                    <a:pt x="130" y="63"/>
                    <a:pt x="129" y="65"/>
                  </a:cubicBezTo>
                  <a:close/>
                  <a:moveTo>
                    <a:pt x="171" y="51"/>
                  </a:moveTo>
                  <a:cubicBezTo>
                    <a:pt x="179" y="40"/>
                    <a:pt x="179" y="26"/>
                    <a:pt x="170" y="19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45" y="0"/>
                    <a:pt x="131" y="4"/>
                    <a:pt x="122" y="15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68" y="55"/>
                    <a:pt x="168" y="55"/>
                    <a:pt x="168" y="55"/>
                  </a:cubicBezTo>
                  <a:lnTo>
                    <a:pt x="171" y="51"/>
                  </a:lnTo>
                  <a:close/>
                  <a:moveTo>
                    <a:pt x="10" y="55"/>
                  </a:moveTo>
                  <a:cubicBezTo>
                    <a:pt x="59" y="18"/>
                    <a:pt x="59" y="18"/>
                    <a:pt x="59" y="18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48" y="4"/>
                    <a:pt x="34" y="0"/>
                    <a:pt x="25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0" y="26"/>
                    <a:pt x="0" y="40"/>
                    <a:pt x="8" y="51"/>
                  </a:cubicBezTo>
                  <a:lnTo>
                    <a:pt x="10" y="55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9" name="Freeform 9"/>
            <p:cNvSpPr>
              <a:spLocks noEditPoints="1"/>
            </p:cNvSpPr>
            <p:nvPr/>
          </p:nvSpPr>
          <p:spPr bwMode="auto">
            <a:xfrm>
              <a:off x="7113109" y="1074467"/>
              <a:ext cx="580800" cy="403607"/>
            </a:xfrm>
            <a:custGeom>
              <a:avLst/>
              <a:gdLst>
                <a:gd name="T0" fmla="*/ 99 w 199"/>
                <a:gd name="T1" fmla="*/ 101 h 136"/>
                <a:gd name="T2" fmla="*/ 0 w 199"/>
                <a:gd name="T3" fmla="*/ 50 h 136"/>
                <a:gd name="T4" fmla="*/ 99 w 199"/>
                <a:gd name="T5" fmla="*/ 0 h 136"/>
                <a:gd name="T6" fmla="*/ 199 w 199"/>
                <a:gd name="T7" fmla="*/ 50 h 136"/>
                <a:gd name="T8" fmla="*/ 157 w 199"/>
                <a:gd name="T9" fmla="*/ 72 h 136"/>
                <a:gd name="T10" fmla="*/ 157 w 199"/>
                <a:gd name="T11" fmla="*/ 71 h 136"/>
                <a:gd name="T12" fmla="*/ 107 w 199"/>
                <a:gd name="T13" fmla="*/ 45 h 136"/>
                <a:gd name="T14" fmla="*/ 101 w 199"/>
                <a:gd name="T15" fmla="*/ 44 h 136"/>
                <a:gd name="T16" fmla="*/ 95 w 199"/>
                <a:gd name="T17" fmla="*/ 46 h 136"/>
                <a:gd name="T18" fmla="*/ 93 w 199"/>
                <a:gd name="T19" fmla="*/ 52 h 136"/>
                <a:gd name="T20" fmla="*/ 98 w 199"/>
                <a:gd name="T21" fmla="*/ 59 h 136"/>
                <a:gd name="T22" fmla="*/ 140 w 199"/>
                <a:gd name="T23" fmla="*/ 80 h 136"/>
                <a:gd name="T24" fmla="*/ 99 w 199"/>
                <a:gd name="T25" fmla="*/ 101 h 136"/>
                <a:gd name="T26" fmla="*/ 153 w 199"/>
                <a:gd name="T27" fmla="*/ 117 h 136"/>
                <a:gd name="T28" fmla="*/ 155 w 199"/>
                <a:gd name="T29" fmla="*/ 114 h 136"/>
                <a:gd name="T30" fmla="*/ 153 w 199"/>
                <a:gd name="T31" fmla="*/ 111 h 136"/>
                <a:gd name="T32" fmla="*/ 153 w 199"/>
                <a:gd name="T33" fmla="*/ 73 h 136"/>
                <a:gd name="T34" fmla="*/ 105 w 199"/>
                <a:gd name="T35" fmla="*/ 49 h 136"/>
                <a:gd name="T36" fmla="*/ 98 w 199"/>
                <a:gd name="T37" fmla="*/ 49 h 136"/>
                <a:gd name="T38" fmla="*/ 99 w 199"/>
                <a:gd name="T39" fmla="*/ 55 h 136"/>
                <a:gd name="T40" fmla="*/ 145 w 199"/>
                <a:gd name="T41" fmla="*/ 78 h 136"/>
                <a:gd name="T42" fmla="*/ 145 w 199"/>
                <a:gd name="T43" fmla="*/ 111 h 136"/>
                <a:gd name="T44" fmla="*/ 143 w 199"/>
                <a:gd name="T45" fmla="*/ 114 h 136"/>
                <a:gd name="T46" fmla="*/ 145 w 199"/>
                <a:gd name="T47" fmla="*/ 117 h 136"/>
                <a:gd name="T48" fmla="*/ 142 w 199"/>
                <a:gd name="T49" fmla="*/ 124 h 136"/>
                <a:gd name="T50" fmla="*/ 147 w 199"/>
                <a:gd name="T51" fmla="*/ 131 h 136"/>
                <a:gd name="T52" fmla="*/ 146 w 199"/>
                <a:gd name="T53" fmla="*/ 136 h 136"/>
                <a:gd name="T54" fmla="*/ 157 w 199"/>
                <a:gd name="T55" fmla="*/ 124 h 136"/>
                <a:gd name="T56" fmla="*/ 153 w 199"/>
                <a:gd name="T57" fmla="*/ 117 h 136"/>
                <a:gd name="T58" fmla="*/ 34 w 199"/>
                <a:gd name="T59" fmla="*/ 75 h 136"/>
                <a:gd name="T60" fmla="*/ 34 w 199"/>
                <a:gd name="T61" fmla="*/ 116 h 136"/>
                <a:gd name="T62" fmla="*/ 35 w 199"/>
                <a:gd name="T63" fmla="*/ 117 h 136"/>
                <a:gd name="T64" fmla="*/ 100 w 199"/>
                <a:gd name="T65" fmla="*/ 135 h 136"/>
                <a:gd name="T66" fmla="*/ 139 w 199"/>
                <a:gd name="T67" fmla="*/ 129 h 136"/>
                <a:gd name="T68" fmla="*/ 138 w 199"/>
                <a:gd name="T69" fmla="*/ 124 h 136"/>
                <a:gd name="T70" fmla="*/ 140 w 199"/>
                <a:gd name="T71" fmla="*/ 117 h 136"/>
                <a:gd name="T72" fmla="*/ 139 w 199"/>
                <a:gd name="T73" fmla="*/ 114 h 136"/>
                <a:gd name="T74" fmla="*/ 141 w 199"/>
                <a:gd name="T75" fmla="*/ 109 h 136"/>
                <a:gd name="T76" fmla="*/ 141 w 199"/>
                <a:gd name="T77" fmla="*/ 87 h 136"/>
                <a:gd name="T78" fmla="*/ 99 w 199"/>
                <a:gd name="T79" fmla="*/ 108 h 136"/>
                <a:gd name="T80" fmla="*/ 34 w 199"/>
                <a:gd name="T81" fmla="*/ 75 h 136"/>
                <a:gd name="T82" fmla="*/ 157 w 199"/>
                <a:gd name="T83" fmla="*/ 109 h 136"/>
                <a:gd name="T84" fmla="*/ 159 w 199"/>
                <a:gd name="T85" fmla="*/ 114 h 136"/>
                <a:gd name="T86" fmla="*/ 158 w 199"/>
                <a:gd name="T87" fmla="*/ 117 h 136"/>
                <a:gd name="T88" fmla="*/ 160 w 199"/>
                <a:gd name="T89" fmla="*/ 119 h 136"/>
                <a:gd name="T90" fmla="*/ 164 w 199"/>
                <a:gd name="T91" fmla="*/ 117 h 136"/>
                <a:gd name="T92" fmla="*/ 165 w 199"/>
                <a:gd name="T93" fmla="*/ 116 h 136"/>
                <a:gd name="T94" fmla="*/ 165 w 199"/>
                <a:gd name="T95" fmla="*/ 74 h 136"/>
                <a:gd name="T96" fmla="*/ 157 w 199"/>
                <a:gd name="T97" fmla="*/ 78 h 136"/>
                <a:gd name="T98" fmla="*/ 157 w 199"/>
                <a:gd name="T99" fmla="*/ 10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9" h="136">
                  <a:moveTo>
                    <a:pt x="99" y="101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99" y="50"/>
                    <a:pt x="199" y="50"/>
                    <a:pt x="199" y="50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07" y="45"/>
                    <a:pt x="107" y="45"/>
                    <a:pt x="107" y="45"/>
                  </a:cubicBezTo>
                  <a:cubicBezTo>
                    <a:pt x="106" y="45"/>
                    <a:pt x="104" y="44"/>
                    <a:pt x="101" y="44"/>
                  </a:cubicBezTo>
                  <a:cubicBezTo>
                    <a:pt x="99" y="44"/>
                    <a:pt x="97" y="44"/>
                    <a:pt x="95" y="46"/>
                  </a:cubicBezTo>
                  <a:cubicBezTo>
                    <a:pt x="93" y="48"/>
                    <a:pt x="93" y="50"/>
                    <a:pt x="93" y="52"/>
                  </a:cubicBezTo>
                  <a:cubicBezTo>
                    <a:pt x="93" y="56"/>
                    <a:pt x="97" y="58"/>
                    <a:pt x="98" y="59"/>
                  </a:cubicBezTo>
                  <a:cubicBezTo>
                    <a:pt x="140" y="80"/>
                    <a:pt x="140" y="80"/>
                    <a:pt x="140" y="80"/>
                  </a:cubicBezTo>
                  <a:lnTo>
                    <a:pt x="99" y="101"/>
                  </a:lnTo>
                  <a:close/>
                  <a:moveTo>
                    <a:pt x="153" y="117"/>
                  </a:moveTo>
                  <a:cubicBezTo>
                    <a:pt x="154" y="116"/>
                    <a:pt x="155" y="115"/>
                    <a:pt x="155" y="114"/>
                  </a:cubicBezTo>
                  <a:cubicBezTo>
                    <a:pt x="155" y="113"/>
                    <a:pt x="154" y="111"/>
                    <a:pt x="153" y="111"/>
                  </a:cubicBezTo>
                  <a:cubicBezTo>
                    <a:pt x="153" y="73"/>
                    <a:pt x="153" y="73"/>
                    <a:pt x="153" y="73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9"/>
                    <a:pt x="101" y="46"/>
                    <a:pt x="98" y="49"/>
                  </a:cubicBezTo>
                  <a:cubicBezTo>
                    <a:pt x="94" y="52"/>
                    <a:pt x="99" y="55"/>
                    <a:pt x="99" y="55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45" y="111"/>
                    <a:pt x="145" y="111"/>
                    <a:pt x="145" y="111"/>
                  </a:cubicBezTo>
                  <a:cubicBezTo>
                    <a:pt x="144" y="111"/>
                    <a:pt x="143" y="113"/>
                    <a:pt x="143" y="114"/>
                  </a:cubicBezTo>
                  <a:cubicBezTo>
                    <a:pt x="143" y="115"/>
                    <a:pt x="144" y="116"/>
                    <a:pt x="145" y="117"/>
                  </a:cubicBezTo>
                  <a:cubicBezTo>
                    <a:pt x="144" y="118"/>
                    <a:pt x="142" y="121"/>
                    <a:pt x="142" y="124"/>
                  </a:cubicBezTo>
                  <a:cubicBezTo>
                    <a:pt x="142" y="129"/>
                    <a:pt x="147" y="129"/>
                    <a:pt x="147" y="131"/>
                  </a:cubicBezTo>
                  <a:cubicBezTo>
                    <a:pt x="147" y="134"/>
                    <a:pt x="146" y="136"/>
                    <a:pt x="146" y="136"/>
                  </a:cubicBezTo>
                  <a:cubicBezTo>
                    <a:pt x="146" y="136"/>
                    <a:pt x="157" y="131"/>
                    <a:pt x="157" y="124"/>
                  </a:cubicBezTo>
                  <a:cubicBezTo>
                    <a:pt x="157" y="120"/>
                    <a:pt x="154" y="117"/>
                    <a:pt x="153" y="117"/>
                  </a:cubicBezTo>
                  <a:close/>
                  <a:moveTo>
                    <a:pt x="34" y="75"/>
                  </a:moveTo>
                  <a:cubicBezTo>
                    <a:pt x="34" y="116"/>
                    <a:pt x="34" y="116"/>
                    <a:pt x="34" y="116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53" y="128"/>
                    <a:pt x="76" y="135"/>
                    <a:pt x="100" y="135"/>
                  </a:cubicBezTo>
                  <a:cubicBezTo>
                    <a:pt x="113" y="135"/>
                    <a:pt x="127" y="133"/>
                    <a:pt x="139" y="129"/>
                  </a:cubicBezTo>
                  <a:cubicBezTo>
                    <a:pt x="138" y="128"/>
                    <a:pt x="138" y="126"/>
                    <a:pt x="138" y="124"/>
                  </a:cubicBezTo>
                  <a:cubicBezTo>
                    <a:pt x="138" y="122"/>
                    <a:pt x="139" y="119"/>
                    <a:pt x="140" y="117"/>
                  </a:cubicBezTo>
                  <a:cubicBezTo>
                    <a:pt x="139" y="116"/>
                    <a:pt x="139" y="115"/>
                    <a:pt x="139" y="114"/>
                  </a:cubicBezTo>
                  <a:cubicBezTo>
                    <a:pt x="139" y="112"/>
                    <a:pt x="140" y="110"/>
                    <a:pt x="141" y="109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99" y="108"/>
                    <a:pt x="99" y="108"/>
                    <a:pt x="99" y="108"/>
                  </a:cubicBezTo>
                  <a:lnTo>
                    <a:pt x="34" y="75"/>
                  </a:lnTo>
                  <a:close/>
                  <a:moveTo>
                    <a:pt x="157" y="109"/>
                  </a:moveTo>
                  <a:cubicBezTo>
                    <a:pt x="158" y="110"/>
                    <a:pt x="159" y="112"/>
                    <a:pt x="159" y="114"/>
                  </a:cubicBezTo>
                  <a:cubicBezTo>
                    <a:pt x="159" y="115"/>
                    <a:pt x="159" y="116"/>
                    <a:pt x="158" y="117"/>
                  </a:cubicBezTo>
                  <a:cubicBezTo>
                    <a:pt x="159" y="117"/>
                    <a:pt x="160" y="118"/>
                    <a:pt x="160" y="119"/>
                  </a:cubicBezTo>
                  <a:cubicBezTo>
                    <a:pt x="161" y="119"/>
                    <a:pt x="163" y="118"/>
                    <a:pt x="164" y="117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74"/>
                    <a:pt x="165" y="74"/>
                    <a:pt x="165" y="74"/>
                  </a:cubicBezTo>
                  <a:cubicBezTo>
                    <a:pt x="157" y="78"/>
                    <a:pt x="157" y="78"/>
                    <a:pt x="157" y="78"/>
                  </a:cubicBezTo>
                  <a:lnTo>
                    <a:pt x="157" y="109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4" name="Freeform 21"/>
            <p:cNvSpPr>
              <a:spLocks noEditPoints="1"/>
            </p:cNvSpPr>
            <p:nvPr/>
          </p:nvSpPr>
          <p:spPr bwMode="auto">
            <a:xfrm>
              <a:off x="7857451" y="2852379"/>
              <a:ext cx="764766" cy="620383"/>
            </a:xfrm>
            <a:custGeom>
              <a:avLst/>
              <a:gdLst>
                <a:gd name="T0" fmla="*/ 19 w 204"/>
                <a:gd name="T1" fmla="*/ 42 h 165"/>
                <a:gd name="T2" fmla="*/ 58 w 204"/>
                <a:gd name="T3" fmla="*/ 66 h 165"/>
                <a:gd name="T4" fmla="*/ 203 w 204"/>
                <a:gd name="T5" fmla="*/ 161 h 165"/>
                <a:gd name="T6" fmla="*/ 128 w 204"/>
                <a:gd name="T7" fmla="*/ 149 h 165"/>
                <a:gd name="T8" fmla="*/ 100 w 204"/>
                <a:gd name="T9" fmla="*/ 155 h 165"/>
                <a:gd name="T10" fmla="*/ 24 w 204"/>
                <a:gd name="T11" fmla="*/ 165 h 165"/>
                <a:gd name="T12" fmla="*/ 0 w 204"/>
                <a:gd name="T13" fmla="*/ 10 h 165"/>
                <a:gd name="T14" fmla="*/ 47 w 204"/>
                <a:gd name="T15" fmla="*/ 9 h 165"/>
                <a:gd name="T16" fmla="*/ 128 w 204"/>
                <a:gd name="T17" fmla="*/ 0 h 165"/>
                <a:gd name="T18" fmla="*/ 198 w 204"/>
                <a:gd name="T19" fmla="*/ 13 h 165"/>
                <a:gd name="T20" fmla="*/ 100 w 204"/>
                <a:gd name="T21" fmla="*/ 12 h 165"/>
                <a:gd name="T22" fmla="*/ 24 w 204"/>
                <a:gd name="T23" fmla="*/ 23 h 165"/>
                <a:gd name="T24" fmla="*/ 24 w 204"/>
                <a:gd name="T25" fmla="*/ 150 h 165"/>
                <a:gd name="T26" fmla="*/ 100 w 204"/>
                <a:gd name="T27" fmla="*/ 138 h 165"/>
                <a:gd name="T28" fmla="*/ 180 w 204"/>
                <a:gd name="T29" fmla="*/ 23 h 165"/>
                <a:gd name="T30" fmla="*/ 104 w 204"/>
                <a:gd name="T31" fmla="*/ 12 h 165"/>
                <a:gd name="T32" fmla="*/ 156 w 204"/>
                <a:gd name="T33" fmla="*/ 142 h 165"/>
                <a:gd name="T34" fmla="*/ 198 w 204"/>
                <a:gd name="T35" fmla="*/ 20 h 165"/>
                <a:gd name="T36" fmla="*/ 118 w 204"/>
                <a:gd name="T37" fmla="*/ 42 h 165"/>
                <a:gd name="T38" fmla="*/ 154 w 204"/>
                <a:gd name="T39" fmla="*/ 54 h 165"/>
                <a:gd name="T40" fmla="*/ 183 w 204"/>
                <a:gd name="T41" fmla="*/ 58 h 165"/>
                <a:gd name="T42" fmla="*/ 156 w 204"/>
                <a:gd name="T43" fmla="*/ 36 h 165"/>
                <a:gd name="T44" fmla="*/ 154 w 204"/>
                <a:gd name="T45" fmla="*/ 40 h 165"/>
                <a:gd name="T46" fmla="*/ 183 w 204"/>
                <a:gd name="T47" fmla="*/ 43 h 165"/>
                <a:gd name="T48" fmla="*/ 156 w 204"/>
                <a:gd name="T49" fmla="*/ 93 h 165"/>
                <a:gd name="T50" fmla="*/ 118 w 204"/>
                <a:gd name="T51" fmla="*/ 90 h 165"/>
                <a:gd name="T52" fmla="*/ 180 w 204"/>
                <a:gd name="T53" fmla="*/ 105 h 165"/>
                <a:gd name="T54" fmla="*/ 180 w 204"/>
                <a:gd name="T55" fmla="*/ 101 h 165"/>
                <a:gd name="T56" fmla="*/ 128 w 204"/>
                <a:gd name="T57" fmla="*/ 56 h 165"/>
                <a:gd name="T58" fmla="*/ 128 w 204"/>
                <a:gd name="T59" fmla="*/ 61 h 165"/>
                <a:gd name="T60" fmla="*/ 183 w 204"/>
                <a:gd name="T61" fmla="*/ 76 h 165"/>
                <a:gd name="T62" fmla="*/ 156 w 204"/>
                <a:gd name="T63" fmla="*/ 65 h 165"/>
                <a:gd name="T64" fmla="*/ 118 w 204"/>
                <a:gd name="T65" fmla="*/ 71 h 165"/>
                <a:gd name="T66" fmla="*/ 154 w 204"/>
                <a:gd name="T67" fmla="*/ 83 h 165"/>
                <a:gd name="T68" fmla="*/ 183 w 204"/>
                <a:gd name="T69" fmla="*/ 86 h 165"/>
                <a:gd name="T70" fmla="*/ 66 w 204"/>
                <a:gd name="T71" fmla="*/ 29 h 165"/>
                <a:gd name="T72" fmla="*/ 85 w 204"/>
                <a:gd name="T73" fmla="*/ 33 h 165"/>
                <a:gd name="T74" fmla="*/ 66 w 204"/>
                <a:gd name="T75" fmla="*/ 29 h 165"/>
                <a:gd name="T76" fmla="*/ 118 w 204"/>
                <a:gd name="T77" fmla="*/ 100 h 165"/>
                <a:gd name="T78" fmla="*/ 154 w 204"/>
                <a:gd name="T79" fmla="*/ 112 h 165"/>
                <a:gd name="T80" fmla="*/ 183 w 204"/>
                <a:gd name="T81" fmla="*/ 115 h 165"/>
                <a:gd name="T82" fmla="*/ 48 w 204"/>
                <a:gd name="T83" fmla="*/ 108 h 165"/>
                <a:gd name="T84" fmla="*/ 20 w 204"/>
                <a:gd name="T85" fmla="*/ 120 h 165"/>
                <a:gd name="T86" fmla="*/ 76 w 204"/>
                <a:gd name="T87" fmla="*/ 104 h 165"/>
                <a:gd name="T88" fmla="*/ 76 w 204"/>
                <a:gd name="T89" fmla="*/ 99 h 165"/>
                <a:gd name="T90" fmla="*/ 20 w 204"/>
                <a:gd name="T91" fmla="*/ 129 h 165"/>
                <a:gd name="T92" fmla="*/ 49 w 204"/>
                <a:gd name="T93" fmla="*/ 126 h 165"/>
                <a:gd name="T94" fmla="*/ 48 w 204"/>
                <a:gd name="T95" fmla="*/ 122 h 165"/>
                <a:gd name="T96" fmla="*/ 118 w 204"/>
                <a:gd name="T97" fmla="*/ 114 h 165"/>
                <a:gd name="T98" fmla="*/ 154 w 204"/>
                <a:gd name="T99" fmla="*/ 126 h 165"/>
                <a:gd name="T100" fmla="*/ 156 w 204"/>
                <a:gd name="T101" fmla="*/ 122 h 165"/>
                <a:gd name="T102" fmla="*/ 66 w 204"/>
                <a:gd name="T103" fmla="*/ 48 h 165"/>
                <a:gd name="T104" fmla="*/ 85 w 204"/>
                <a:gd name="T105" fmla="*/ 42 h 165"/>
                <a:gd name="T106" fmla="*/ 48 w 204"/>
                <a:gd name="T107" fmla="*/ 93 h 165"/>
                <a:gd name="T108" fmla="*/ 20 w 204"/>
                <a:gd name="T109" fmla="*/ 105 h 165"/>
                <a:gd name="T110" fmla="*/ 76 w 204"/>
                <a:gd name="T111" fmla="*/ 89 h 165"/>
                <a:gd name="T112" fmla="*/ 76 w 204"/>
                <a:gd name="T113" fmla="*/ 85 h 165"/>
                <a:gd name="T114" fmla="*/ 66 w 204"/>
                <a:gd name="T115" fmla="*/ 62 h 165"/>
                <a:gd name="T116" fmla="*/ 85 w 204"/>
                <a:gd name="T117" fmla="*/ 57 h 165"/>
                <a:gd name="T118" fmla="*/ 48 w 204"/>
                <a:gd name="T119" fmla="*/ 79 h 165"/>
                <a:gd name="T120" fmla="*/ 20 w 204"/>
                <a:gd name="T121" fmla="*/ 91 h 165"/>
                <a:gd name="T122" fmla="*/ 76 w 204"/>
                <a:gd name="T123" fmla="*/ 75 h 165"/>
                <a:gd name="T124" fmla="*/ 76 w 204"/>
                <a:gd name="T125" fmla="*/ 7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4" h="165">
                  <a:moveTo>
                    <a:pt x="24" y="78"/>
                  </a:moveTo>
                  <a:cubicBezTo>
                    <a:pt x="22" y="78"/>
                    <a:pt x="21" y="78"/>
                    <a:pt x="19" y="78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1" y="42"/>
                    <a:pt x="22" y="42"/>
                    <a:pt x="24" y="42"/>
                  </a:cubicBezTo>
                  <a:cubicBezTo>
                    <a:pt x="34" y="42"/>
                    <a:pt x="46" y="35"/>
                    <a:pt x="58" y="31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46" y="71"/>
                    <a:pt x="34" y="78"/>
                    <a:pt x="24" y="78"/>
                  </a:cubicBezTo>
                  <a:close/>
                  <a:moveTo>
                    <a:pt x="204" y="160"/>
                  </a:moveTo>
                  <a:cubicBezTo>
                    <a:pt x="203" y="161"/>
                    <a:pt x="203" y="161"/>
                    <a:pt x="203" y="161"/>
                  </a:cubicBezTo>
                  <a:cubicBezTo>
                    <a:pt x="202" y="161"/>
                    <a:pt x="195" y="165"/>
                    <a:pt x="180" y="165"/>
                  </a:cubicBezTo>
                  <a:cubicBezTo>
                    <a:pt x="172" y="165"/>
                    <a:pt x="163" y="162"/>
                    <a:pt x="154" y="157"/>
                  </a:cubicBezTo>
                  <a:cubicBezTo>
                    <a:pt x="145" y="154"/>
                    <a:pt x="135" y="149"/>
                    <a:pt x="128" y="149"/>
                  </a:cubicBezTo>
                  <a:cubicBezTo>
                    <a:pt x="112" y="149"/>
                    <a:pt x="104" y="155"/>
                    <a:pt x="104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0" y="155"/>
                    <a:pt x="100" y="155"/>
                    <a:pt x="100" y="155"/>
                  </a:cubicBezTo>
                  <a:cubicBezTo>
                    <a:pt x="100" y="155"/>
                    <a:pt x="92" y="149"/>
                    <a:pt x="76" y="149"/>
                  </a:cubicBezTo>
                  <a:cubicBezTo>
                    <a:pt x="68" y="149"/>
                    <a:pt x="59" y="154"/>
                    <a:pt x="50" y="157"/>
                  </a:cubicBezTo>
                  <a:cubicBezTo>
                    <a:pt x="41" y="162"/>
                    <a:pt x="32" y="165"/>
                    <a:pt x="24" y="165"/>
                  </a:cubicBezTo>
                  <a:cubicBezTo>
                    <a:pt x="8" y="165"/>
                    <a:pt x="1" y="161"/>
                    <a:pt x="1" y="16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10" y="16"/>
                    <a:pt x="24" y="16"/>
                  </a:cubicBezTo>
                  <a:cubicBezTo>
                    <a:pt x="30" y="16"/>
                    <a:pt x="38" y="13"/>
                    <a:pt x="47" y="9"/>
                  </a:cubicBezTo>
                  <a:cubicBezTo>
                    <a:pt x="57" y="5"/>
                    <a:pt x="67" y="0"/>
                    <a:pt x="76" y="0"/>
                  </a:cubicBezTo>
                  <a:cubicBezTo>
                    <a:pt x="90" y="0"/>
                    <a:pt x="98" y="4"/>
                    <a:pt x="102" y="6"/>
                  </a:cubicBezTo>
                  <a:cubicBezTo>
                    <a:pt x="106" y="4"/>
                    <a:pt x="114" y="0"/>
                    <a:pt x="128" y="0"/>
                  </a:cubicBezTo>
                  <a:cubicBezTo>
                    <a:pt x="137" y="0"/>
                    <a:pt x="147" y="5"/>
                    <a:pt x="157" y="9"/>
                  </a:cubicBezTo>
                  <a:cubicBezTo>
                    <a:pt x="165" y="13"/>
                    <a:pt x="173" y="16"/>
                    <a:pt x="180" y="16"/>
                  </a:cubicBezTo>
                  <a:cubicBezTo>
                    <a:pt x="194" y="16"/>
                    <a:pt x="198" y="13"/>
                    <a:pt x="198" y="13"/>
                  </a:cubicBezTo>
                  <a:cubicBezTo>
                    <a:pt x="204" y="10"/>
                    <a:pt x="204" y="10"/>
                    <a:pt x="204" y="10"/>
                  </a:cubicBezTo>
                  <a:lnTo>
                    <a:pt x="204" y="160"/>
                  </a:lnTo>
                  <a:close/>
                  <a:moveTo>
                    <a:pt x="100" y="12"/>
                  </a:moveTo>
                  <a:cubicBezTo>
                    <a:pt x="97" y="11"/>
                    <a:pt x="90" y="7"/>
                    <a:pt x="76" y="7"/>
                  </a:cubicBezTo>
                  <a:cubicBezTo>
                    <a:pt x="68" y="7"/>
                    <a:pt x="59" y="11"/>
                    <a:pt x="49" y="15"/>
                  </a:cubicBezTo>
                  <a:cubicBezTo>
                    <a:pt x="40" y="19"/>
                    <a:pt x="31" y="23"/>
                    <a:pt x="24" y="23"/>
                  </a:cubicBezTo>
                  <a:cubicBezTo>
                    <a:pt x="13" y="23"/>
                    <a:pt x="10" y="21"/>
                    <a:pt x="6" y="20"/>
                  </a:cubicBezTo>
                  <a:cubicBezTo>
                    <a:pt x="6" y="146"/>
                    <a:pt x="6" y="146"/>
                    <a:pt x="6" y="146"/>
                  </a:cubicBezTo>
                  <a:cubicBezTo>
                    <a:pt x="9" y="148"/>
                    <a:pt x="12" y="150"/>
                    <a:pt x="24" y="150"/>
                  </a:cubicBezTo>
                  <a:cubicBezTo>
                    <a:pt x="31" y="150"/>
                    <a:pt x="39" y="146"/>
                    <a:pt x="48" y="142"/>
                  </a:cubicBezTo>
                  <a:cubicBezTo>
                    <a:pt x="57" y="138"/>
                    <a:pt x="67" y="134"/>
                    <a:pt x="76" y="134"/>
                  </a:cubicBezTo>
                  <a:cubicBezTo>
                    <a:pt x="88" y="134"/>
                    <a:pt x="96" y="137"/>
                    <a:pt x="100" y="138"/>
                  </a:cubicBezTo>
                  <a:lnTo>
                    <a:pt x="100" y="12"/>
                  </a:lnTo>
                  <a:close/>
                  <a:moveTo>
                    <a:pt x="198" y="20"/>
                  </a:moveTo>
                  <a:cubicBezTo>
                    <a:pt x="194" y="21"/>
                    <a:pt x="190" y="23"/>
                    <a:pt x="180" y="23"/>
                  </a:cubicBezTo>
                  <a:cubicBezTo>
                    <a:pt x="172" y="23"/>
                    <a:pt x="164" y="19"/>
                    <a:pt x="154" y="15"/>
                  </a:cubicBezTo>
                  <a:cubicBezTo>
                    <a:pt x="145" y="11"/>
                    <a:pt x="136" y="7"/>
                    <a:pt x="128" y="7"/>
                  </a:cubicBezTo>
                  <a:cubicBezTo>
                    <a:pt x="114" y="7"/>
                    <a:pt x="106" y="11"/>
                    <a:pt x="104" y="12"/>
                  </a:cubicBezTo>
                  <a:cubicBezTo>
                    <a:pt x="104" y="138"/>
                    <a:pt x="104" y="138"/>
                    <a:pt x="104" y="138"/>
                  </a:cubicBezTo>
                  <a:cubicBezTo>
                    <a:pt x="108" y="137"/>
                    <a:pt x="116" y="134"/>
                    <a:pt x="128" y="134"/>
                  </a:cubicBezTo>
                  <a:cubicBezTo>
                    <a:pt x="137" y="134"/>
                    <a:pt x="146" y="138"/>
                    <a:pt x="156" y="142"/>
                  </a:cubicBezTo>
                  <a:cubicBezTo>
                    <a:pt x="165" y="146"/>
                    <a:pt x="173" y="150"/>
                    <a:pt x="180" y="150"/>
                  </a:cubicBezTo>
                  <a:cubicBezTo>
                    <a:pt x="191" y="150"/>
                    <a:pt x="195" y="148"/>
                    <a:pt x="198" y="146"/>
                  </a:cubicBezTo>
                  <a:lnTo>
                    <a:pt x="198" y="20"/>
                  </a:lnTo>
                  <a:close/>
                  <a:moveTo>
                    <a:pt x="156" y="50"/>
                  </a:moveTo>
                  <a:cubicBezTo>
                    <a:pt x="146" y="46"/>
                    <a:pt x="137" y="42"/>
                    <a:pt x="128" y="42"/>
                  </a:cubicBezTo>
                  <a:cubicBezTo>
                    <a:pt x="124" y="42"/>
                    <a:pt x="121" y="42"/>
                    <a:pt x="118" y="42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21" y="46"/>
                    <a:pt x="124" y="46"/>
                    <a:pt x="128" y="46"/>
                  </a:cubicBezTo>
                  <a:cubicBezTo>
                    <a:pt x="136" y="46"/>
                    <a:pt x="145" y="50"/>
                    <a:pt x="154" y="54"/>
                  </a:cubicBezTo>
                  <a:cubicBezTo>
                    <a:pt x="164" y="58"/>
                    <a:pt x="172" y="62"/>
                    <a:pt x="180" y="62"/>
                  </a:cubicBezTo>
                  <a:cubicBezTo>
                    <a:pt x="181" y="62"/>
                    <a:pt x="182" y="62"/>
                    <a:pt x="183" y="62"/>
                  </a:cubicBezTo>
                  <a:cubicBezTo>
                    <a:pt x="183" y="58"/>
                    <a:pt x="183" y="58"/>
                    <a:pt x="183" y="58"/>
                  </a:cubicBezTo>
                  <a:cubicBezTo>
                    <a:pt x="182" y="58"/>
                    <a:pt x="181" y="58"/>
                    <a:pt x="180" y="58"/>
                  </a:cubicBezTo>
                  <a:cubicBezTo>
                    <a:pt x="173" y="58"/>
                    <a:pt x="165" y="54"/>
                    <a:pt x="156" y="50"/>
                  </a:cubicBezTo>
                  <a:close/>
                  <a:moveTo>
                    <a:pt x="156" y="36"/>
                  </a:moveTo>
                  <a:cubicBezTo>
                    <a:pt x="150" y="33"/>
                    <a:pt x="144" y="31"/>
                    <a:pt x="138" y="29"/>
                  </a:cubicBezTo>
                  <a:cubicBezTo>
                    <a:pt x="138" y="34"/>
                    <a:pt x="138" y="34"/>
                    <a:pt x="138" y="34"/>
                  </a:cubicBezTo>
                  <a:cubicBezTo>
                    <a:pt x="143" y="35"/>
                    <a:pt x="149" y="38"/>
                    <a:pt x="154" y="40"/>
                  </a:cubicBezTo>
                  <a:cubicBezTo>
                    <a:pt x="164" y="44"/>
                    <a:pt x="172" y="48"/>
                    <a:pt x="180" y="48"/>
                  </a:cubicBezTo>
                  <a:cubicBezTo>
                    <a:pt x="181" y="48"/>
                    <a:pt x="182" y="48"/>
                    <a:pt x="183" y="48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2" y="43"/>
                    <a:pt x="181" y="43"/>
                    <a:pt x="180" y="43"/>
                  </a:cubicBezTo>
                  <a:cubicBezTo>
                    <a:pt x="173" y="43"/>
                    <a:pt x="165" y="40"/>
                    <a:pt x="156" y="36"/>
                  </a:cubicBezTo>
                  <a:close/>
                  <a:moveTo>
                    <a:pt x="156" y="93"/>
                  </a:moveTo>
                  <a:cubicBezTo>
                    <a:pt x="146" y="89"/>
                    <a:pt x="137" y="85"/>
                    <a:pt x="128" y="85"/>
                  </a:cubicBezTo>
                  <a:cubicBezTo>
                    <a:pt x="124" y="85"/>
                    <a:pt x="121" y="85"/>
                    <a:pt x="118" y="86"/>
                  </a:cubicBezTo>
                  <a:cubicBezTo>
                    <a:pt x="118" y="90"/>
                    <a:pt x="118" y="90"/>
                    <a:pt x="118" y="90"/>
                  </a:cubicBezTo>
                  <a:cubicBezTo>
                    <a:pt x="121" y="90"/>
                    <a:pt x="124" y="89"/>
                    <a:pt x="128" y="89"/>
                  </a:cubicBezTo>
                  <a:cubicBezTo>
                    <a:pt x="136" y="89"/>
                    <a:pt x="145" y="93"/>
                    <a:pt x="154" y="97"/>
                  </a:cubicBezTo>
                  <a:cubicBezTo>
                    <a:pt x="164" y="101"/>
                    <a:pt x="172" y="105"/>
                    <a:pt x="180" y="105"/>
                  </a:cubicBezTo>
                  <a:cubicBezTo>
                    <a:pt x="181" y="105"/>
                    <a:pt x="182" y="105"/>
                    <a:pt x="183" y="105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2" y="101"/>
                    <a:pt x="181" y="101"/>
                    <a:pt x="180" y="101"/>
                  </a:cubicBezTo>
                  <a:cubicBezTo>
                    <a:pt x="173" y="101"/>
                    <a:pt x="165" y="97"/>
                    <a:pt x="156" y="93"/>
                  </a:cubicBezTo>
                  <a:close/>
                  <a:moveTo>
                    <a:pt x="156" y="65"/>
                  </a:moveTo>
                  <a:cubicBezTo>
                    <a:pt x="146" y="60"/>
                    <a:pt x="137" y="56"/>
                    <a:pt x="128" y="56"/>
                  </a:cubicBezTo>
                  <a:cubicBezTo>
                    <a:pt x="124" y="56"/>
                    <a:pt x="121" y="56"/>
                    <a:pt x="118" y="57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21" y="61"/>
                    <a:pt x="124" y="61"/>
                    <a:pt x="128" y="61"/>
                  </a:cubicBezTo>
                  <a:cubicBezTo>
                    <a:pt x="136" y="61"/>
                    <a:pt x="145" y="65"/>
                    <a:pt x="154" y="69"/>
                  </a:cubicBezTo>
                  <a:cubicBezTo>
                    <a:pt x="164" y="73"/>
                    <a:pt x="172" y="77"/>
                    <a:pt x="180" y="77"/>
                  </a:cubicBezTo>
                  <a:cubicBezTo>
                    <a:pt x="181" y="77"/>
                    <a:pt x="182" y="76"/>
                    <a:pt x="183" y="76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82" y="72"/>
                    <a:pt x="181" y="72"/>
                    <a:pt x="180" y="72"/>
                  </a:cubicBezTo>
                  <a:cubicBezTo>
                    <a:pt x="173" y="72"/>
                    <a:pt x="165" y="68"/>
                    <a:pt x="156" y="65"/>
                  </a:cubicBezTo>
                  <a:close/>
                  <a:moveTo>
                    <a:pt x="156" y="79"/>
                  </a:moveTo>
                  <a:cubicBezTo>
                    <a:pt x="146" y="75"/>
                    <a:pt x="137" y="70"/>
                    <a:pt x="128" y="70"/>
                  </a:cubicBezTo>
                  <a:cubicBezTo>
                    <a:pt x="124" y="70"/>
                    <a:pt x="121" y="71"/>
                    <a:pt x="118" y="71"/>
                  </a:cubicBezTo>
                  <a:cubicBezTo>
                    <a:pt x="118" y="76"/>
                    <a:pt x="118" y="76"/>
                    <a:pt x="118" y="76"/>
                  </a:cubicBezTo>
                  <a:cubicBezTo>
                    <a:pt x="121" y="75"/>
                    <a:pt x="124" y="75"/>
                    <a:pt x="128" y="75"/>
                  </a:cubicBezTo>
                  <a:cubicBezTo>
                    <a:pt x="136" y="75"/>
                    <a:pt x="145" y="79"/>
                    <a:pt x="154" y="83"/>
                  </a:cubicBezTo>
                  <a:cubicBezTo>
                    <a:pt x="164" y="87"/>
                    <a:pt x="172" y="91"/>
                    <a:pt x="180" y="91"/>
                  </a:cubicBezTo>
                  <a:cubicBezTo>
                    <a:pt x="181" y="91"/>
                    <a:pt x="182" y="91"/>
                    <a:pt x="183" y="91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2" y="86"/>
                    <a:pt x="181" y="86"/>
                    <a:pt x="180" y="86"/>
                  </a:cubicBezTo>
                  <a:cubicBezTo>
                    <a:pt x="173" y="86"/>
                    <a:pt x="165" y="83"/>
                    <a:pt x="156" y="79"/>
                  </a:cubicBezTo>
                  <a:close/>
                  <a:moveTo>
                    <a:pt x="66" y="29"/>
                  </a:moveTo>
                  <a:cubicBezTo>
                    <a:pt x="66" y="34"/>
                    <a:pt x="66" y="34"/>
                    <a:pt x="66" y="34"/>
                  </a:cubicBezTo>
                  <a:cubicBezTo>
                    <a:pt x="70" y="32"/>
                    <a:pt x="73" y="32"/>
                    <a:pt x="76" y="32"/>
                  </a:cubicBezTo>
                  <a:cubicBezTo>
                    <a:pt x="79" y="32"/>
                    <a:pt x="82" y="32"/>
                    <a:pt x="85" y="33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2" y="28"/>
                    <a:pt x="79" y="27"/>
                    <a:pt x="76" y="27"/>
                  </a:cubicBezTo>
                  <a:cubicBezTo>
                    <a:pt x="73" y="27"/>
                    <a:pt x="70" y="28"/>
                    <a:pt x="66" y="29"/>
                  </a:cubicBezTo>
                  <a:close/>
                  <a:moveTo>
                    <a:pt x="156" y="108"/>
                  </a:moveTo>
                  <a:cubicBezTo>
                    <a:pt x="146" y="104"/>
                    <a:pt x="137" y="99"/>
                    <a:pt x="128" y="99"/>
                  </a:cubicBezTo>
                  <a:cubicBezTo>
                    <a:pt x="124" y="99"/>
                    <a:pt x="121" y="99"/>
                    <a:pt x="118" y="100"/>
                  </a:cubicBezTo>
                  <a:cubicBezTo>
                    <a:pt x="118" y="104"/>
                    <a:pt x="118" y="104"/>
                    <a:pt x="118" y="104"/>
                  </a:cubicBezTo>
                  <a:cubicBezTo>
                    <a:pt x="121" y="104"/>
                    <a:pt x="124" y="104"/>
                    <a:pt x="128" y="104"/>
                  </a:cubicBezTo>
                  <a:cubicBezTo>
                    <a:pt x="136" y="104"/>
                    <a:pt x="145" y="108"/>
                    <a:pt x="154" y="112"/>
                  </a:cubicBezTo>
                  <a:cubicBezTo>
                    <a:pt x="164" y="116"/>
                    <a:pt x="172" y="120"/>
                    <a:pt x="180" y="120"/>
                  </a:cubicBezTo>
                  <a:cubicBezTo>
                    <a:pt x="181" y="120"/>
                    <a:pt x="182" y="120"/>
                    <a:pt x="183" y="120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2" y="115"/>
                    <a:pt x="181" y="115"/>
                    <a:pt x="180" y="115"/>
                  </a:cubicBezTo>
                  <a:cubicBezTo>
                    <a:pt x="173" y="115"/>
                    <a:pt x="165" y="112"/>
                    <a:pt x="156" y="108"/>
                  </a:cubicBezTo>
                  <a:close/>
                  <a:moveTo>
                    <a:pt x="48" y="108"/>
                  </a:moveTo>
                  <a:cubicBezTo>
                    <a:pt x="39" y="112"/>
                    <a:pt x="31" y="115"/>
                    <a:pt x="24" y="115"/>
                  </a:cubicBezTo>
                  <a:cubicBezTo>
                    <a:pt x="23" y="115"/>
                    <a:pt x="21" y="115"/>
                    <a:pt x="20" y="115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1" y="120"/>
                    <a:pt x="23" y="120"/>
                    <a:pt x="24" y="120"/>
                  </a:cubicBezTo>
                  <a:cubicBezTo>
                    <a:pt x="31" y="120"/>
                    <a:pt x="40" y="116"/>
                    <a:pt x="49" y="112"/>
                  </a:cubicBezTo>
                  <a:cubicBezTo>
                    <a:pt x="59" y="108"/>
                    <a:pt x="68" y="104"/>
                    <a:pt x="76" y="104"/>
                  </a:cubicBezTo>
                  <a:cubicBezTo>
                    <a:pt x="79" y="104"/>
                    <a:pt x="82" y="104"/>
                    <a:pt x="85" y="104"/>
                  </a:cubicBezTo>
                  <a:cubicBezTo>
                    <a:pt x="85" y="100"/>
                    <a:pt x="85" y="100"/>
                    <a:pt x="85" y="100"/>
                  </a:cubicBezTo>
                  <a:cubicBezTo>
                    <a:pt x="82" y="99"/>
                    <a:pt x="79" y="99"/>
                    <a:pt x="76" y="99"/>
                  </a:cubicBezTo>
                  <a:cubicBezTo>
                    <a:pt x="67" y="99"/>
                    <a:pt x="57" y="104"/>
                    <a:pt x="48" y="108"/>
                  </a:cubicBezTo>
                  <a:close/>
                  <a:moveTo>
                    <a:pt x="24" y="130"/>
                  </a:moveTo>
                  <a:cubicBezTo>
                    <a:pt x="23" y="130"/>
                    <a:pt x="21" y="130"/>
                    <a:pt x="20" y="129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4"/>
                    <a:pt x="23" y="134"/>
                    <a:pt x="24" y="134"/>
                  </a:cubicBezTo>
                  <a:cubicBezTo>
                    <a:pt x="31" y="134"/>
                    <a:pt x="40" y="130"/>
                    <a:pt x="49" y="126"/>
                  </a:cubicBezTo>
                  <a:cubicBezTo>
                    <a:pt x="54" y="124"/>
                    <a:pt x="59" y="122"/>
                    <a:pt x="64" y="120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8" y="117"/>
                    <a:pt x="53" y="120"/>
                    <a:pt x="48" y="122"/>
                  </a:cubicBezTo>
                  <a:cubicBezTo>
                    <a:pt x="39" y="126"/>
                    <a:pt x="31" y="130"/>
                    <a:pt x="24" y="130"/>
                  </a:cubicBezTo>
                  <a:close/>
                  <a:moveTo>
                    <a:pt x="128" y="114"/>
                  </a:moveTo>
                  <a:cubicBezTo>
                    <a:pt x="124" y="114"/>
                    <a:pt x="121" y="114"/>
                    <a:pt x="118" y="114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121" y="118"/>
                    <a:pt x="124" y="118"/>
                    <a:pt x="128" y="118"/>
                  </a:cubicBezTo>
                  <a:cubicBezTo>
                    <a:pt x="136" y="118"/>
                    <a:pt x="145" y="122"/>
                    <a:pt x="154" y="126"/>
                  </a:cubicBezTo>
                  <a:cubicBezTo>
                    <a:pt x="157" y="127"/>
                    <a:pt x="160" y="129"/>
                    <a:pt x="163" y="130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4"/>
                    <a:pt x="158" y="123"/>
                    <a:pt x="156" y="122"/>
                  </a:cubicBezTo>
                  <a:cubicBezTo>
                    <a:pt x="146" y="118"/>
                    <a:pt x="137" y="114"/>
                    <a:pt x="128" y="114"/>
                  </a:cubicBezTo>
                  <a:close/>
                  <a:moveTo>
                    <a:pt x="66" y="43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70" y="47"/>
                    <a:pt x="73" y="46"/>
                    <a:pt x="76" y="46"/>
                  </a:cubicBezTo>
                  <a:cubicBezTo>
                    <a:pt x="79" y="46"/>
                    <a:pt x="82" y="46"/>
                    <a:pt x="85" y="47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2" y="42"/>
                    <a:pt x="79" y="42"/>
                    <a:pt x="76" y="42"/>
                  </a:cubicBezTo>
                  <a:cubicBezTo>
                    <a:pt x="73" y="42"/>
                    <a:pt x="70" y="42"/>
                    <a:pt x="66" y="43"/>
                  </a:cubicBezTo>
                  <a:close/>
                  <a:moveTo>
                    <a:pt x="48" y="93"/>
                  </a:moveTo>
                  <a:cubicBezTo>
                    <a:pt x="39" y="97"/>
                    <a:pt x="31" y="101"/>
                    <a:pt x="24" y="101"/>
                  </a:cubicBezTo>
                  <a:cubicBezTo>
                    <a:pt x="23" y="101"/>
                    <a:pt x="21" y="101"/>
                    <a:pt x="20" y="101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1" y="105"/>
                    <a:pt x="23" y="105"/>
                    <a:pt x="24" y="105"/>
                  </a:cubicBezTo>
                  <a:cubicBezTo>
                    <a:pt x="31" y="105"/>
                    <a:pt x="40" y="101"/>
                    <a:pt x="49" y="97"/>
                  </a:cubicBezTo>
                  <a:cubicBezTo>
                    <a:pt x="59" y="93"/>
                    <a:pt x="68" y="89"/>
                    <a:pt x="76" y="89"/>
                  </a:cubicBezTo>
                  <a:cubicBezTo>
                    <a:pt x="79" y="89"/>
                    <a:pt x="82" y="90"/>
                    <a:pt x="85" y="90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2" y="85"/>
                    <a:pt x="79" y="85"/>
                    <a:pt x="76" y="85"/>
                  </a:cubicBezTo>
                  <a:cubicBezTo>
                    <a:pt x="67" y="85"/>
                    <a:pt x="57" y="89"/>
                    <a:pt x="48" y="93"/>
                  </a:cubicBezTo>
                  <a:close/>
                  <a:moveTo>
                    <a:pt x="66" y="58"/>
                  </a:moveTo>
                  <a:cubicBezTo>
                    <a:pt x="66" y="62"/>
                    <a:pt x="66" y="62"/>
                    <a:pt x="66" y="62"/>
                  </a:cubicBezTo>
                  <a:cubicBezTo>
                    <a:pt x="70" y="61"/>
                    <a:pt x="73" y="61"/>
                    <a:pt x="76" y="61"/>
                  </a:cubicBezTo>
                  <a:cubicBezTo>
                    <a:pt x="79" y="61"/>
                    <a:pt x="82" y="61"/>
                    <a:pt x="85" y="61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2" y="56"/>
                    <a:pt x="79" y="56"/>
                    <a:pt x="76" y="56"/>
                  </a:cubicBezTo>
                  <a:cubicBezTo>
                    <a:pt x="73" y="56"/>
                    <a:pt x="70" y="57"/>
                    <a:pt x="66" y="58"/>
                  </a:cubicBezTo>
                  <a:close/>
                  <a:moveTo>
                    <a:pt x="48" y="79"/>
                  </a:moveTo>
                  <a:cubicBezTo>
                    <a:pt x="39" y="83"/>
                    <a:pt x="31" y="86"/>
                    <a:pt x="24" y="86"/>
                  </a:cubicBezTo>
                  <a:cubicBezTo>
                    <a:pt x="23" y="86"/>
                    <a:pt x="21" y="86"/>
                    <a:pt x="20" y="86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21" y="91"/>
                    <a:pt x="23" y="91"/>
                    <a:pt x="24" y="91"/>
                  </a:cubicBezTo>
                  <a:cubicBezTo>
                    <a:pt x="31" y="91"/>
                    <a:pt x="40" y="87"/>
                    <a:pt x="49" y="83"/>
                  </a:cubicBezTo>
                  <a:cubicBezTo>
                    <a:pt x="59" y="79"/>
                    <a:pt x="68" y="75"/>
                    <a:pt x="76" y="75"/>
                  </a:cubicBezTo>
                  <a:cubicBezTo>
                    <a:pt x="79" y="75"/>
                    <a:pt x="82" y="75"/>
                    <a:pt x="85" y="76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2" y="71"/>
                    <a:pt x="79" y="70"/>
                    <a:pt x="76" y="70"/>
                  </a:cubicBezTo>
                  <a:cubicBezTo>
                    <a:pt x="67" y="70"/>
                    <a:pt x="57" y="75"/>
                    <a:pt x="48" y="79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5" name="Freeform 22"/>
            <p:cNvSpPr>
              <a:spLocks noEditPoints="1"/>
            </p:cNvSpPr>
            <p:nvPr/>
          </p:nvSpPr>
          <p:spPr bwMode="auto">
            <a:xfrm>
              <a:off x="8753466" y="1447184"/>
              <a:ext cx="688309" cy="654963"/>
            </a:xfrm>
            <a:custGeom>
              <a:avLst/>
              <a:gdLst>
                <a:gd name="T0" fmla="*/ 87 w 218"/>
                <a:gd name="T1" fmla="*/ 189 h 207"/>
                <a:gd name="T2" fmla="*/ 163 w 218"/>
                <a:gd name="T3" fmla="*/ 108 h 207"/>
                <a:gd name="T4" fmla="*/ 142 w 218"/>
                <a:gd name="T5" fmla="*/ 15 h 207"/>
                <a:gd name="T6" fmla="*/ 69 w 218"/>
                <a:gd name="T7" fmla="*/ 114 h 207"/>
                <a:gd name="T8" fmla="*/ 69 w 218"/>
                <a:gd name="T9" fmla="*/ 85 h 207"/>
                <a:gd name="T10" fmla="*/ 69 w 218"/>
                <a:gd name="T11" fmla="*/ 114 h 207"/>
                <a:gd name="T12" fmla="*/ 71 w 218"/>
                <a:gd name="T13" fmla="*/ 58 h 207"/>
                <a:gd name="T14" fmla="*/ 102 w 218"/>
                <a:gd name="T15" fmla="*/ 58 h 207"/>
                <a:gd name="T16" fmla="*/ 119 w 218"/>
                <a:gd name="T17" fmla="*/ 172 h 207"/>
                <a:gd name="T18" fmla="*/ 107 w 218"/>
                <a:gd name="T19" fmla="*/ 130 h 207"/>
                <a:gd name="T20" fmla="*/ 119 w 218"/>
                <a:gd name="T21" fmla="*/ 172 h 207"/>
                <a:gd name="T22" fmla="*/ 106 w 218"/>
                <a:gd name="T23" fmla="*/ 74 h 207"/>
                <a:gd name="T24" fmla="*/ 141 w 218"/>
                <a:gd name="T25" fmla="*/ 74 h 207"/>
                <a:gd name="T26" fmla="*/ 154 w 218"/>
                <a:gd name="T27" fmla="*/ 36 h 207"/>
                <a:gd name="T28" fmla="*/ 154 w 218"/>
                <a:gd name="T29" fmla="*/ 63 h 207"/>
                <a:gd name="T30" fmla="*/ 154 w 218"/>
                <a:gd name="T31" fmla="*/ 36 h 207"/>
                <a:gd name="T32" fmla="*/ 214 w 218"/>
                <a:gd name="T33" fmla="*/ 126 h 207"/>
                <a:gd name="T34" fmla="*/ 214 w 218"/>
                <a:gd name="T35" fmla="*/ 125 h 207"/>
                <a:gd name="T36" fmla="*/ 202 w 218"/>
                <a:gd name="T37" fmla="*/ 0 h 207"/>
                <a:gd name="T38" fmla="*/ 179 w 218"/>
                <a:gd name="T39" fmla="*/ 3 h 207"/>
                <a:gd name="T40" fmla="*/ 170 w 218"/>
                <a:gd name="T41" fmla="*/ 125 h 207"/>
                <a:gd name="T42" fmla="*/ 176 w 218"/>
                <a:gd name="T43" fmla="*/ 163 h 207"/>
                <a:gd name="T44" fmla="*/ 172 w 218"/>
                <a:gd name="T45" fmla="*/ 179 h 207"/>
                <a:gd name="T46" fmla="*/ 203 w 218"/>
                <a:gd name="T47" fmla="*/ 199 h 207"/>
                <a:gd name="T48" fmla="*/ 207 w 218"/>
                <a:gd name="T49" fmla="*/ 206 h 207"/>
                <a:gd name="T50" fmla="*/ 206 w 218"/>
                <a:gd name="T51" fmla="*/ 182 h 207"/>
                <a:gd name="T52" fmla="*/ 207 w 218"/>
                <a:gd name="T53" fmla="*/ 166 h 207"/>
                <a:gd name="T54" fmla="*/ 207 w 218"/>
                <a:gd name="T55" fmla="*/ 165 h 207"/>
                <a:gd name="T56" fmla="*/ 185 w 218"/>
                <a:gd name="T57" fmla="*/ 7 h 207"/>
                <a:gd name="T58" fmla="*/ 208 w 218"/>
                <a:gd name="T59" fmla="*/ 122 h 207"/>
                <a:gd name="T60" fmla="*/ 198 w 218"/>
                <a:gd name="T61" fmla="*/ 30 h 207"/>
                <a:gd name="T62" fmla="*/ 197 w 218"/>
                <a:gd name="T63" fmla="*/ 122 h 207"/>
                <a:gd name="T64" fmla="*/ 185 w 218"/>
                <a:gd name="T65" fmla="*/ 7 h 207"/>
                <a:gd name="T66" fmla="*/ 210 w 218"/>
                <a:gd name="T67" fmla="*/ 201 h 207"/>
                <a:gd name="T68" fmla="*/ 201 w 218"/>
                <a:gd name="T69" fmla="*/ 189 h 207"/>
                <a:gd name="T70" fmla="*/ 192 w 218"/>
                <a:gd name="T71" fmla="*/ 173 h 207"/>
                <a:gd name="T72" fmla="*/ 194 w 218"/>
                <a:gd name="T73" fmla="*/ 186 h 207"/>
                <a:gd name="T74" fmla="*/ 188 w 218"/>
                <a:gd name="T75" fmla="*/ 169 h 207"/>
                <a:gd name="T76" fmla="*/ 201 w 218"/>
                <a:gd name="T77" fmla="*/ 166 h 207"/>
                <a:gd name="T78" fmla="*/ 201 w 218"/>
                <a:gd name="T79" fmla="*/ 182 h 207"/>
                <a:gd name="T80" fmla="*/ 202 w 218"/>
                <a:gd name="T81" fmla="*/ 159 h 207"/>
                <a:gd name="T82" fmla="*/ 200 w 218"/>
                <a:gd name="T83" fmla="*/ 134 h 207"/>
                <a:gd name="T84" fmla="*/ 195 w 218"/>
                <a:gd name="T85" fmla="*/ 159 h 207"/>
                <a:gd name="T86" fmla="*/ 176 w 218"/>
                <a:gd name="T87" fmla="*/ 128 h 207"/>
                <a:gd name="T88" fmla="*/ 202 w 218"/>
                <a:gd name="T89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8" h="207">
                  <a:moveTo>
                    <a:pt x="32" y="69"/>
                  </a:moveTo>
                  <a:cubicBezTo>
                    <a:pt x="0" y="134"/>
                    <a:pt x="55" y="181"/>
                    <a:pt x="87" y="189"/>
                  </a:cubicBezTo>
                  <a:cubicBezTo>
                    <a:pt x="143" y="203"/>
                    <a:pt x="147" y="164"/>
                    <a:pt x="146" y="138"/>
                  </a:cubicBezTo>
                  <a:cubicBezTo>
                    <a:pt x="145" y="127"/>
                    <a:pt x="153" y="118"/>
                    <a:pt x="163" y="108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61" y="18"/>
                    <a:pt x="152" y="16"/>
                    <a:pt x="142" y="15"/>
                  </a:cubicBezTo>
                  <a:cubicBezTo>
                    <a:pt x="91" y="13"/>
                    <a:pt x="49" y="34"/>
                    <a:pt x="32" y="69"/>
                  </a:cubicBezTo>
                  <a:close/>
                  <a:moveTo>
                    <a:pt x="69" y="114"/>
                  </a:moveTo>
                  <a:cubicBezTo>
                    <a:pt x="61" y="114"/>
                    <a:pt x="54" y="108"/>
                    <a:pt x="54" y="100"/>
                  </a:cubicBezTo>
                  <a:cubicBezTo>
                    <a:pt x="54" y="92"/>
                    <a:pt x="61" y="85"/>
                    <a:pt x="69" y="85"/>
                  </a:cubicBezTo>
                  <a:cubicBezTo>
                    <a:pt x="77" y="85"/>
                    <a:pt x="83" y="92"/>
                    <a:pt x="83" y="100"/>
                  </a:cubicBezTo>
                  <a:cubicBezTo>
                    <a:pt x="83" y="108"/>
                    <a:pt x="77" y="114"/>
                    <a:pt x="69" y="114"/>
                  </a:cubicBezTo>
                  <a:close/>
                  <a:moveTo>
                    <a:pt x="86" y="74"/>
                  </a:moveTo>
                  <a:cubicBezTo>
                    <a:pt x="78" y="74"/>
                    <a:pt x="71" y="67"/>
                    <a:pt x="71" y="58"/>
                  </a:cubicBezTo>
                  <a:cubicBezTo>
                    <a:pt x="71" y="50"/>
                    <a:pt x="78" y="43"/>
                    <a:pt x="86" y="43"/>
                  </a:cubicBezTo>
                  <a:cubicBezTo>
                    <a:pt x="95" y="43"/>
                    <a:pt x="102" y="50"/>
                    <a:pt x="102" y="58"/>
                  </a:cubicBezTo>
                  <a:cubicBezTo>
                    <a:pt x="102" y="67"/>
                    <a:pt x="95" y="74"/>
                    <a:pt x="86" y="74"/>
                  </a:cubicBezTo>
                  <a:close/>
                  <a:moveTo>
                    <a:pt x="119" y="172"/>
                  </a:moveTo>
                  <a:cubicBezTo>
                    <a:pt x="107" y="182"/>
                    <a:pt x="88" y="178"/>
                    <a:pt x="87" y="166"/>
                  </a:cubicBezTo>
                  <a:cubicBezTo>
                    <a:pt x="86" y="149"/>
                    <a:pt x="95" y="134"/>
                    <a:pt x="107" y="130"/>
                  </a:cubicBezTo>
                  <a:cubicBezTo>
                    <a:pt x="111" y="128"/>
                    <a:pt x="120" y="132"/>
                    <a:pt x="123" y="139"/>
                  </a:cubicBezTo>
                  <a:cubicBezTo>
                    <a:pt x="127" y="147"/>
                    <a:pt x="129" y="164"/>
                    <a:pt x="119" y="172"/>
                  </a:cubicBezTo>
                  <a:close/>
                  <a:moveTo>
                    <a:pt x="124" y="92"/>
                  </a:moveTo>
                  <a:cubicBezTo>
                    <a:pt x="114" y="92"/>
                    <a:pt x="106" y="84"/>
                    <a:pt x="106" y="74"/>
                  </a:cubicBezTo>
                  <a:cubicBezTo>
                    <a:pt x="106" y="65"/>
                    <a:pt x="114" y="57"/>
                    <a:pt x="124" y="57"/>
                  </a:cubicBezTo>
                  <a:cubicBezTo>
                    <a:pt x="133" y="57"/>
                    <a:pt x="141" y="65"/>
                    <a:pt x="141" y="74"/>
                  </a:cubicBezTo>
                  <a:cubicBezTo>
                    <a:pt x="141" y="84"/>
                    <a:pt x="133" y="92"/>
                    <a:pt x="124" y="92"/>
                  </a:cubicBezTo>
                  <a:close/>
                  <a:moveTo>
                    <a:pt x="154" y="36"/>
                  </a:moveTo>
                  <a:cubicBezTo>
                    <a:pt x="161" y="36"/>
                    <a:pt x="167" y="42"/>
                    <a:pt x="167" y="49"/>
                  </a:cubicBezTo>
                  <a:cubicBezTo>
                    <a:pt x="167" y="57"/>
                    <a:pt x="161" y="63"/>
                    <a:pt x="154" y="63"/>
                  </a:cubicBezTo>
                  <a:cubicBezTo>
                    <a:pt x="146" y="63"/>
                    <a:pt x="140" y="57"/>
                    <a:pt x="140" y="49"/>
                  </a:cubicBezTo>
                  <a:cubicBezTo>
                    <a:pt x="140" y="42"/>
                    <a:pt x="146" y="36"/>
                    <a:pt x="154" y="36"/>
                  </a:cubicBezTo>
                  <a:close/>
                  <a:moveTo>
                    <a:pt x="208" y="163"/>
                  </a:moveTo>
                  <a:cubicBezTo>
                    <a:pt x="214" y="126"/>
                    <a:pt x="214" y="126"/>
                    <a:pt x="214" y="126"/>
                  </a:cubicBezTo>
                  <a:cubicBezTo>
                    <a:pt x="214" y="126"/>
                    <a:pt x="214" y="126"/>
                    <a:pt x="214" y="125"/>
                  </a:cubicBezTo>
                  <a:cubicBezTo>
                    <a:pt x="214" y="125"/>
                    <a:pt x="214" y="125"/>
                    <a:pt x="214" y="125"/>
                  </a:cubicBezTo>
                  <a:cubicBezTo>
                    <a:pt x="205" y="3"/>
                    <a:pt x="205" y="3"/>
                    <a:pt x="205" y="3"/>
                  </a:cubicBezTo>
                  <a:cubicBezTo>
                    <a:pt x="205" y="2"/>
                    <a:pt x="203" y="0"/>
                    <a:pt x="202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0" y="0"/>
                    <a:pt x="179" y="2"/>
                    <a:pt x="179" y="3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6" y="163"/>
                    <a:pt x="176" y="163"/>
                    <a:pt x="176" y="163"/>
                  </a:cubicBezTo>
                  <a:cubicBezTo>
                    <a:pt x="176" y="164"/>
                    <a:pt x="176" y="165"/>
                    <a:pt x="177" y="165"/>
                  </a:cubicBezTo>
                  <a:cubicBezTo>
                    <a:pt x="175" y="168"/>
                    <a:pt x="172" y="172"/>
                    <a:pt x="172" y="179"/>
                  </a:cubicBezTo>
                  <a:cubicBezTo>
                    <a:pt x="172" y="190"/>
                    <a:pt x="188" y="195"/>
                    <a:pt x="197" y="197"/>
                  </a:cubicBezTo>
                  <a:cubicBezTo>
                    <a:pt x="200" y="198"/>
                    <a:pt x="202" y="199"/>
                    <a:pt x="203" y="199"/>
                  </a:cubicBezTo>
                  <a:cubicBezTo>
                    <a:pt x="206" y="201"/>
                    <a:pt x="207" y="205"/>
                    <a:pt x="205" y="207"/>
                  </a:cubicBezTo>
                  <a:cubicBezTo>
                    <a:pt x="207" y="206"/>
                    <a:pt x="207" y="206"/>
                    <a:pt x="207" y="206"/>
                  </a:cubicBezTo>
                  <a:cubicBezTo>
                    <a:pt x="211" y="204"/>
                    <a:pt x="218" y="197"/>
                    <a:pt x="209" y="187"/>
                  </a:cubicBezTo>
                  <a:cubicBezTo>
                    <a:pt x="207" y="185"/>
                    <a:pt x="206" y="184"/>
                    <a:pt x="206" y="182"/>
                  </a:cubicBezTo>
                  <a:cubicBezTo>
                    <a:pt x="206" y="181"/>
                    <a:pt x="206" y="180"/>
                    <a:pt x="207" y="179"/>
                  </a:cubicBezTo>
                  <a:cubicBezTo>
                    <a:pt x="208" y="176"/>
                    <a:pt x="210" y="172"/>
                    <a:pt x="207" y="166"/>
                  </a:cubicBezTo>
                  <a:cubicBezTo>
                    <a:pt x="206" y="166"/>
                    <a:pt x="206" y="166"/>
                    <a:pt x="206" y="165"/>
                  </a:cubicBezTo>
                  <a:cubicBezTo>
                    <a:pt x="206" y="165"/>
                    <a:pt x="207" y="165"/>
                    <a:pt x="207" y="165"/>
                  </a:cubicBezTo>
                  <a:cubicBezTo>
                    <a:pt x="207" y="164"/>
                    <a:pt x="208" y="164"/>
                    <a:pt x="208" y="163"/>
                  </a:cubicBezTo>
                  <a:close/>
                  <a:moveTo>
                    <a:pt x="185" y="7"/>
                  </a:moveTo>
                  <a:cubicBezTo>
                    <a:pt x="199" y="7"/>
                    <a:pt x="199" y="7"/>
                    <a:pt x="199" y="7"/>
                  </a:cubicBezTo>
                  <a:cubicBezTo>
                    <a:pt x="208" y="122"/>
                    <a:pt x="208" y="122"/>
                    <a:pt x="208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4" y="30"/>
                    <a:pt x="194" y="30"/>
                    <a:pt x="194" y="30"/>
                  </a:cubicBezTo>
                  <a:cubicBezTo>
                    <a:pt x="197" y="122"/>
                    <a:pt x="197" y="122"/>
                    <a:pt x="197" y="122"/>
                  </a:cubicBezTo>
                  <a:cubicBezTo>
                    <a:pt x="176" y="122"/>
                    <a:pt x="176" y="122"/>
                    <a:pt x="176" y="122"/>
                  </a:cubicBezTo>
                  <a:lnTo>
                    <a:pt x="185" y="7"/>
                  </a:lnTo>
                  <a:close/>
                  <a:moveTo>
                    <a:pt x="207" y="189"/>
                  </a:moveTo>
                  <a:cubicBezTo>
                    <a:pt x="213" y="194"/>
                    <a:pt x="210" y="201"/>
                    <a:pt x="210" y="201"/>
                  </a:cubicBezTo>
                  <a:cubicBezTo>
                    <a:pt x="210" y="201"/>
                    <a:pt x="210" y="197"/>
                    <a:pt x="208" y="194"/>
                  </a:cubicBezTo>
                  <a:cubicBezTo>
                    <a:pt x="207" y="191"/>
                    <a:pt x="204" y="191"/>
                    <a:pt x="201" y="189"/>
                  </a:cubicBezTo>
                  <a:cubicBezTo>
                    <a:pt x="197" y="187"/>
                    <a:pt x="194" y="185"/>
                    <a:pt x="192" y="180"/>
                  </a:cubicBezTo>
                  <a:cubicBezTo>
                    <a:pt x="191" y="176"/>
                    <a:pt x="192" y="173"/>
                    <a:pt x="192" y="173"/>
                  </a:cubicBezTo>
                  <a:cubicBezTo>
                    <a:pt x="192" y="173"/>
                    <a:pt x="190" y="175"/>
                    <a:pt x="190" y="178"/>
                  </a:cubicBezTo>
                  <a:cubicBezTo>
                    <a:pt x="190" y="183"/>
                    <a:pt x="194" y="186"/>
                    <a:pt x="194" y="186"/>
                  </a:cubicBezTo>
                  <a:cubicBezTo>
                    <a:pt x="194" y="186"/>
                    <a:pt x="189" y="185"/>
                    <a:pt x="187" y="180"/>
                  </a:cubicBezTo>
                  <a:cubicBezTo>
                    <a:pt x="185" y="177"/>
                    <a:pt x="187" y="174"/>
                    <a:pt x="188" y="169"/>
                  </a:cubicBezTo>
                  <a:cubicBezTo>
                    <a:pt x="188" y="168"/>
                    <a:pt x="188" y="167"/>
                    <a:pt x="188" y="166"/>
                  </a:cubicBezTo>
                  <a:cubicBezTo>
                    <a:pt x="201" y="166"/>
                    <a:pt x="201" y="166"/>
                    <a:pt x="201" y="166"/>
                  </a:cubicBezTo>
                  <a:cubicBezTo>
                    <a:pt x="202" y="167"/>
                    <a:pt x="203" y="169"/>
                    <a:pt x="203" y="172"/>
                  </a:cubicBezTo>
                  <a:cubicBezTo>
                    <a:pt x="203" y="178"/>
                    <a:pt x="201" y="179"/>
                    <a:pt x="201" y="182"/>
                  </a:cubicBezTo>
                  <a:cubicBezTo>
                    <a:pt x="202" y="185"/>
                    <a:pt x="205" y="187"/>
                    <a:pt x="207" y="189"/>
                  </a:cubicBezTo>
                  <a:close/>
                  <a:moveTo>
                    <a:pt x="202" y="159"/>
                  </a:moveTo>
                  <a:cubicBezTo>
                    <a:pt x="198" y="159"/>
                    <a:pt x="198" y="159"/>
                    <a:pt x="198" y="159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197" y="134"/>
                    <a:pt x="197" y="134"/>
                    <a:pt x="197" y="134"/>
                  </a:cubicBezTo>
                  <a:cubicBezTo>
                    <a:pt x="195" y="159"/>
                    <a:pt x="195" y="159"/>
                    <a:pt x="195" y="159"/>
                  </a:cubicBezTo>
                  <a:cubicBezTo>
                    <a:pt x="182" y="159"/>
                    <a:pt x="182" y="159"/>
                    <a:pt x="182" y="159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207" y="128"/>
                    <a:pt x="207" y="128"/>
                    <a:pt x="207" y="128"/>
                  </a:cubicBezTo>
                  <a:lnTo>
                    <a:pt x="202" y="159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7" name="Freeform 21"/>
            <p:cNvSpPr>
              <a:spLocks noEditPoints="1"/>
            </p:cNvSpPr>
            <p:nvPr/>
          </p:nvSpPr>
          <p:spPr bwMode="auto">
            <a:xfrm>
              <a:off x="8410235" y="4463592"/>
              <a:ext cx="566165" cy="459275"/>
            </a:xfrm>
            <a:custGeom>
              <a:avLst/>
              <a:gdLst>
                <a:gd name="T0" fmla="*/ 19 w 204"/>
                <a:gd name="T1" fmla="*/ 42 h 165"/>
                <a:gd name="T2" fmla="*/ 58 w 204"/>
                <a:gd name="T3" fmla="*/ 66 h 165"/>
                <a:gd name="T4" fmla="*/ 203 w 204"/>
                <a:gd name="T5" fmla="*/ 161 h 165"/>
                <a:gd name="T6" fmla="*/ 128 w 204"/>
                <a:gd name="T7" fmla="*/ 149 h 165"/>
                <a:gd name="T8" fmla="*/ 100 w 204"/>
                <a:gd name="T9" fmla="*/ 155 h 165"/>
                <a:gd name="T10" fmla="*/ 24 w 204"/>
                <a:gd name="T11" fmla="*/ 165 h 165"/>
                <a:gd name="T12" fmla="*/ 0 w 204"/>
                <a:gd name="T13" fmla="*/ 10 h 165"/>
                <a:gd name="T14" fmla="*/ 47 w 204"/>
                <a:gd name="T15" fmla="*/ 9 h 165"/>
                <a:gd name="T16" fmla="*/ 128 w 204"/>
                <a:gd name="T17" fmla="*/ 0 h 165"/>
                <a:gd name="T18" fmla="*/ 198 w 204"/>
                <a:gd name="T19" fmla="*/ 13 h 165"/>
                <a:gd name="T20" fmla="*/ 100 w 204"/>
                <a:gd name="T21" fmla="*/ 12 h 165"/>
                <a:gd name="T22" fmla="*/ 24 w 204"/>
                <a:gd name="T23" fmla="*/ 23 h 165"/>
                <a:gd name="T24" fmla="*/ 24 w 204"/>
                <a:gd name="T25" fmla="*/ 150 h 165"/>
                <a:gd name="T26" fmla="*/ 100 w 204"/>
                <a:gd name="T27" fmla="*/ 138 h 165"/>
                <a:gd name="T28" fmla="*/ 180 w 204"/>
                <a:gd name="T29" fmla="*/ 23 h 165"/>
                <a:gd name="T30" fmla="*/ 104 w 204"/>
                <a:gd name="T31" fmla="*/ 12 h 165"/>
                <a:gd name="T32" fmla="*/ 156 w 204"/>
                <a:gd name="T33" fmla="*/ 142 h 165"/>
                <a:gd name="T34" fmla="*/ 198 w 204"/>
                <a:gd name="T35" fmla="*/ 20 h 165"/>
                <a:gd name="T36" fmla="*/ 118 w 204"/>
                <a:gd name="T37" fmla="*/ 42 h 165"/>
                <a:gd name="T38" fmla="*/ 154 w 204"/>
                <a:gd name="T39" fmla="*/ 54 h 165"/>
                <a:gd name="T40" fmla="*/ 183 w 204"/>
                <a:gd name="T41" fmla="*/ 58 h 165"/>
                <a:gd name="T42" fmla="*/ 156 w 204"/>
                <a:gd name="T43" fmla="*/ 36 h 165"/>
                <a:gd name="T44" fmla="*/ 154 w 204"/>
                <a:gd name="T45" fmla="*/ 40 h 165"/>
                <a:gd name="T46" fmla="*/ 183 w 204"/>
                <a:gd name="T47" fmla="*/ 43 h 165"/>
                <a:gd name="T48" fmla="*/ 156 w 204"/>
                <a:gd name="T49" fmla="*/ 93 h 165"/>
                <a:gd name="T50" fmla="*/ 118 w 204"/>
                <a:gd name="T51" fmla="*/ 90 h 165"/>
                <a:gd name="T52" fmla="*/ 180 w 204"/>
                <a:gd name="T53" fmla="*/ 105 h 165"/>
                <a:gd name="T54" fmla="*/ 180 w 204"/>
                <a:gd name="T55" fmla="*/ 101 h 165"/>
                <a:gd name="T56" fmla="*/ 128 w 204"/>
                <a:gd name="T57" fmla="*/ 56 h 165"/>
                <a:gd name="T58" fmla="*/ 128 w 204"/>
                <a:gd name="T59" fmla="*/ 61 h 165"/>
                <a:gd name="T60" fmla="*/ 183 w 204"/>
                <a:gd name="T61" fmla="*/ 76 h 165"/>
                <a:gd name="T62" fmla="*/ 156 w 204"/>
                <a:gd name="T63" fmla="*/ 65 h 165"/>
                <a:gd name="T64" fmla="*/ 118 w 204"/>
                <a:gd name="T65" fmla="*/ 71 h 165"/>
                <a:gd name="T66" fmla="*/ 154 w 204"/>
                <a:gd name="T67" fmla="*/ 83 h 165"/>
                <a:gd name="T68" fmla="*/ 183 w 204"/>
                <a:gd name="T69" fmla="*/ 86 h 165"/>
                <a:gd name="T70" fmla="*/ 66 w 204"/>
                <a:gd name="T71" fmla="*/ 29 h 165"/>
                <a:gd name="T72" fmla="*/ 85 w 204"/>
                <a:gd name="T73" fmla="*/ 33 h 165"/>
                <a:gd name="T74" fmla="*/ 66 w 204"/>
                <a:gd name="T75" fmla="*/ 29 h 165"/>
                <a:gd name="T76" fmla="*/ 118 w 204"/>
                <a:gd name="T77" fmla="*/ 100 h 165"/>
                <a:gd name="T78" fmla="*/ 154 w 204"/>
                <a:gd name="T79" fmla="*/ 112 h 165"/>
                <a:gd name="T80" fmla="*/ 183 w 204"/>
                <a:gd name="T81" fmla="*/ 115 h 165"/>
                <a:gd name="T82" fmla="*/ 48 w 204"/>
                <a:gd name="T83" fmla="*/ 108 h 165"/>
                <a:gd name="T84" fmla="*/ 20 w 204"/>
                <a:gd name="T85" fmla="*/ 120 h 165"/>
                <a:gd name="T86" fmla="*/ 76 w 204"/>
                <a:gd name="T87" fmla="*/ 104 h 165"/>
                <a:gd name="T88" fmla="*/ 76 w 204"/>
                <a:gd name="T89" fmla="*/ 99 h 165"/>
                <a:gd name="T90" fmla="*/ 20 w 204"/>
                <a:gd name="T91" fmla="*/ 129 h 165"/>
                <a:gd name="T92" fmla="*/ 49 w 204"/>
                <a:gd name="T93" fmla="*/ 126 h 165"/>
                <a:gd name="T94" fmla="*/ 48 w 204"/>
                <a:gd name="T95" fmla="*/ 122 h 165"/>
                <a:gd name="T96" fmla="*/ 118 w 204"/>
                <a:gd name="T97" fmla="*/ 114 h 165"/>
                <a:gd name="T98" fmla="*/ 154 w 204"/>
                <a:gd name="T99" fmla="*/ 126 h 165"/>
                <a:gd name="T100" fmla="*/ 156 w 204"/>
                <a:gd name="T101" fmla="*/ 122 h 165"/>
                <a:gd name="T102" fmla="*/ 66 w 204"/>
                <a:gd name="T103" fmla="*/ 48 h 165"/>
                <a:gd name="T104" fmla="*/ 85 w 204"/>
                <a:gd name="T105" fmla="*/ 42 h 165"/>
                <a:gd name="T106" fmla="*/ 48 w 204"/>
                <a:gd name="T107" fmla="*/ 93 h 165"/>
                <a:gd name="T108" fmla="*/ 20 w 204"/>
                <a:gd name="T109" fmla="*/ 105 h 165"/>
                <a:gd name="T110" fmla="*/ 76 w 204"/>
                <a:gd name="T111" fmla="*/ 89 h 165"/>
                <a:gd name="T112" fmla="*/ 76 w 204"/>
                <a:gd name="T113" fmla="*/ 85 h 165"/>
                <a:gd name="T114" fmla="*/ 66 w 204"/>
                <a:gd name="T115" fmla="*/ 62 h 165"/>
                <a:gd name="T116" fmla="*/ 85 w 204"/>
                <a:gd name="T117" fmla="*/ 57 h 165"/>
                <a:gd name="T118" fmla="*/ 48 w 204"/>
                <a:gd name="T119" fmla="*/ 79 h 165"/>
                <a:gd name="T120" fmla="*/ 20 w 204"/>
                <a:gd name="T121" fmla="*/ 91 h 165"/>
                <a:gd name="T122" fmla="*/ 76 w 204"/>
                <a:gd name="T123" fmla="*/ 75 h 165"/>
                <a:gd name="T124" fmla="*/ 76 w 204"/>
                <a:gd name="T125" fmla="*/ 7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4" h="165">
                  <a:moveTo>
                    <a:pt x="24" y="78"/>
                  </a:moveTo>
                  <a:cubicBezTo>
                    <a:pt x="22" y="78"/>
                    <a:pt x="21" y="78"/>
                    <a:pt x="19" y="78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1" y="42"/>
                    <a:pt x="22" y="42"/>
                    <a:pt x="24" y="42"/>
                  </a:cubicBezTo>
                  <a:cubicBezTo>
                    <a:pt x="34" y="42"/>
                    <a:pt x="46" y="35"/>
                    <a:pt x="58" y="31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46" y="71"/>
                    <a:pt x="34" y="78"/>
                    <a:pt x="24" y="78"/>
                  </a:cubicBezTo>
                  <a:close/>
                  <a:moveTo>
                    <a:pt x="204" y="160"/>
                  </a:moveTo>
                  <a:cubicBezTo>
                    <a:pt x="203" y="161"/>
                    <a:pt x="203" y="161"/>
                    <a:pt x="203" y="161"/>
                  </a:cubicBezTo>
                  <a:cubicBezTo>
                    <a:pt x="202" y="161"/>
                    <a:pt x="195" y="165"/>
                    <a:pt x="180" y="165"/>
                  </a:cubicBezTo>
                  <a:cubicBezTo>
                    <a:pt x="172" y="165"/>
                    <a:pt x="163" y="162"/>
                    <a:pt x="154" y="157"/>
                  </a:cubicBezTo>
                  <a:cubicBezTo>
                    <a:pt x="145" y="154"/>
                    <a:pt x="135" y="149"/>
                    <a:pt x="128" y="149"/>
                  </a:cubicBezTo>
                  <a:cubicBezTo>
                    <a:pt x="112" y="149"/>
                    <a:pt x="104" y="155"/>
                    <a:pt x="104" y="155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0" y="155"/>
                    <a:pt x="100" y="155"/>
                    <a:pt x="100" y="155"/>
                  </a:cubicBezTo>
                  <a:cubicBezTo>
                    <a:pt x="100" y="155"/>
                    <a:pt x="92" y="149"/>
                    <a:pt x="76" y="149"/>
                  </a:cubicBezTo>
                  <a:cubicBezTo>
                    <a:pt x="68" y="149"/>
                    <a:pt x="59" y="154"/>
                    <a:pt x="50" y="157"/>
                  </a:cubicBezTo>
                  <a:cubicBezTo>
                    <a:pt x="41" y="162"/>
                    <a:pt x="32" y="165"/>
                    <a:pt x="24" y="165"/>
                  </a:cubicBezTo>
                  <a:cubicBezTo>
                    <a:pt x="8" y="165"/>
                    <a:pt x="1" y="161"/>
                    <a:pt x="1" y="16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10" y="16"/>
                    <a:pt x="24" y="16"/>
                  </a:cubicBezTo>
                  <a:cubicBezTo>
                    <a:pt x="30" y="16"/>
                    <a:pt x="38" y="13"/>
                    <a:pt x="47" y="9"/>
                  </a:cubicBezTo>
                  <a:cubicBezTo>
                    <a:pt x="57" y="5"/>
                    <a:pt x="67" y="0"/>
                    <a:pt x="76" y="0"/>
                  </a:cubicBezTo>
                  <a:cubicBezTo>
                    <a:pt x="90" y="0"/>
                    <a:pt x="98" y="4"/>
                    <a:pt x="102" y="6"/>
                  </a:cubicBezTo>
                  <a:cubicBezTo>
                    <a:pt x="106" y="4"/>
                    <a:pt x="114" y="0"/>
                    <a:pt x="128" y="0"/>
                  </a:cubicBezTo>
                  <a:cubicBezTo>
                    <a:pt x="137" y="0"/>
                    <a:pt x="147" y="5"/>
                    <a:pt x="157" y="9"/>
                  </a:cubicBezTo>
                  <a:cubicBezTo>
                    <a:pt x="165" y="13"/>
                    <a:pt x="173" y="16"/>
                    <a:pt x="180" y="16"/>
                  </a:cubicBezTo>
                  <a:cubicBezTo>
                    <a:pt x="194" y="16"/>
                    <a:pt x="198" y="13"/>
                    <a:pt x="198" y="13"/>
                  </a:cubicBezTo>
                  <a:cubicBezTo>
                    <a:pt x="204" y="10"/>
                    <a:pt x="204" y="10"/>
                    <a:pt x="204" y="10"/>
                  </a:cubicBezTo>
                  <a:lnTo>
                    <a:pt x="204" y="160"/>
                  </a:lnTo>
                  <a:close/>
                  <a:moveTo>
                    <a:pt x="100" y="12"/>
                  </a:moveTo>
                  <a:cubicBezTo>
                    <a:pt x="97" y="11"/>
                    <a:pt x="90" y="7"/>
                    <a:pt x="76" y="7"/>
                  </a:cubicBezTo>
                  <a:cubicBezTo>
                    <a:pt x="68" y="7"/>
                    <a:pt x="59" y="11"/>
                    <a:pt x="49" y="15"/>
                  </a:cubicBezTo>
                  <a:cubicBezTo>
                    <a:pt x="40" y="19"/>
                    <a:pt x="31" y="23"/>
                    <a:pt x="24" y="23"/>
                  </a:cubicBezTo>
                  <a:cubicBezTo>
                    <a:pt x="13" y="23"/>
                    <a:pt x="10" y="21"/>
                    <a:pt x="6" y="20"/>
                  </a:cubicBezTo>
                  <a:cubicBezTo>
                    <a:pt x="6" y="146"/>
                    <a:pt x="6" y="146"/>
                    <a:pt x="6" y="146"/>
                  </a:cubicBezTo>
                  <a:cubicBezTo>
                    <a:pt x="9" y="148"/>
                    <a:pt x="12" y="150"/>
                    <a:pt x="24" y="150"/>
                  </a:cubicBezTo>
                  <a:cubicBezTo>
                    <a:pt x="31" y="150"/>
                    <a:pt x="39" y="146"/>
                    <a:pt x="48" y="142"/>
                  </a:cubicBezTo>
                  <a:cubicBezTo>
                    <a:pt x="57" y="138"/>
                    <a:pt x="67" y="134"/>
                    <a:pt x="76" y="134"/>
                  </a:cubicBezTo>
                  <a:cubicBezTo>
                    <a:pt x="88" y="134"/>
                    <a:pt x="96" y="137"/>
                    <a:pt x="100" y="138"/>
                  </a:cubicBezTo>
                  <a:lnTo>
                    <a:pt x="100" y="12"/>
                  </a:lnTo>
                  <a:close/>
                  <a:moveTo>
                    <a:pt x="198" y="20"/>
                  </a:moveTo>
                  <a:cubicBezTo>
                    <a:pt x="194" y="21"/>
                    <a:pt x="190" y="23"/>
                    <a:pt x="180" y="23"/>
                  </a:cubicBezTo>
                  <a:cubicBezTo>
                    <a:pt x="172" y="23"/>
                    <a:pt x="164" y="19"/>
                    <a:pt x="154" y="15"/>
                  </a:cubicBezTo>
                  <a:cubicBezTo>
                    <a:pt x="145" y="11"/>
                    <a:pt x="136" y="7"/>
                    <a:pt x="128" y="7"/>
                  </a:cubicBezTo>
                  <a:cubicBezTo>
                    <a:pt x="114" y="7"/>
                    <a:pt x="106" y="11"/>
                    <a:pt x="104" y="12"/>
                  </a:cubicBezTo>
                  <a:cubicBezTo>
                    <a:pt x="104" y="138"/>
                    <a:pt x="104" y="138"/>
                    <a:pt x="104" y="138"/>
                  </a:cubicBezTo>
                  <a:cubicBezTo>
                    <a:pt x="108" y="137"/>
                    <a:pt x="116" y="134"/>
                    <a:pt x="128" y="134"/>
                  </a:cubicBezTo>
                  <a:cubicBezTo>
                    <a:pt x="137" y="134"/>
                    <a:pt x="146" y="138"/>
                    <a:pt x="156" y="142"/>
                  </a:cubicBezTo>
                  <a:cubicBezTo>
                    <a:pt x="165" y="146"/>
                    <a:pt x="173" y="150"/>
                    <a:pt x="180" y="150"/>
                  </a:cubicBezTo>
                  <a:cubicBezTo>
                    <a:pt x="191" y="150"/>
                    <a:pt x="195" y="148"/>
                    <a:pt x="198" y="146"/>
                  </a:cubicBezTo>
                  <a:lnTo>
                    <a:pt x="198" y="20"/>
                  </a:lnTo>
                  <a:close/>
                  <a:moveTo>
                    <a:pt x="156" y="50"/>
                  </a:moveTo>
                  <a:cubicBezTo>
                    <a:pt x="146" y="46"/>
                    <a:pt x="137" y="42"/>
                    <a:pt x="128" y="42"/>
                  </a:cubicBezTo>
                  <a:cubicBezTo>
                    <a:pt x="124" y="42"/>
                    <a:pt x="121" y="42"/>
                    <a:pt x="118" y="42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21" y="46"/>
                    <a:pt x="124" y="46"/>
                    <a:pt x="128" y="46"/>
                  </a:cubicBezTo>
                  <a:cubicBezTo>
                    <a:pt x="136" y="46"/>
                    <a:pt x="145" y="50"/>
                    <a:pt x="154" y="54"/>
                  </a:cubicBezTo>
                  <a:cubicBezTo>
                    <a:pt x="164" y="58"/>
                    <a:pt x="172" y="62"/>
                    <a:pt x="180" y="62"/>
                  </a:cubicBezTo>
                  <a:cubicBezTo>
                    <a:pt x="181" y="62"/>
                    <a:pt x="182" y="62"/>
                    <a:pt x="183" y="62"/>
                  </a:cubicBezTo>
                  <a:cubicBezTo>
                    <a:pt x="183" y="58"/>
                    <a:pt x="183" y="58"/>
                    <a:pt x="183" y="58"/>
                  </a:cubicBezTo>
                  <a:cubicBezTo>
                    <a:pt x="182" y="58"/>
                    <a:pt x="181" y="58"/>
                    <a:pt x="180" y="58"/>
                  </a:cubicBezTo>
                  <a:cubicBezTo>
                    <a:pt x="173" y="58"/>
                    <a:pt x="165" y="54"/>
                    <a:pt x="156" y="50"/>
                  </a:cubicBezTo>
                  <a:close/>
                  <a:moveTo>
                    <a:pt x="156" y="36"/>
                  </a:moveTo>
                  <a:cubicBezTo>
                    <a:pt x="150" y="33"/>
                    <a:pt x="144" y="31"/>
                    <a:pt x="138" y="29"/>
                  </a:cubicBezTo>
                  <a:cubicBezTo>
                    <a:pt x="138" y="34"/>
                    <a:pt x="138" y="34"/>
                    <a:pt x="138" y="34"/>
                  </a:cubicBezTo>
                  <a:cubicBezTo>
                    <a:pt x="143" y="35"/>
                    <a:pt x="149" y="38"/>
                    <a:pt x="154" y="40"/>
                  </a:cubicBezTo>
                  <a:cubicBezTo>
                    <a:pt x="164" y="44"/>
                    <a:pt x="172" y="48"/>
                    <a:pt x="180" y="48"/>
                  </a:cubicBezTo>
                  <a:cubicBezTo>
                    <a:pt x="181" y="48"/>
                    <a:pt x="182" y="48"/>
                    <a:pt x="183" y="48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2" y="43"/>
                    <a:pt x="181" y="43"/>
                    <a:pt x="180" y="43"/>
                  </a:cubicBezTo>
                  <a:cubicBezTo>
                    <a:pt x="173" y="43"/>
                    <a:pt x="165" y="40"/>
                    <a:pt x="156" y="36"/>
                  </a:cubicBezTo>
                  <a:close/>
                  <a:moveTo>
                    <a:pt x="156" y="93"/>
                  </a:moveTo>
                  <a:cubicBezTo>
                    <a:pt x="146" y="89"/>
                    <a:pt x="137" y="85"/>
                    <a:pt x="128" y="85"/>
                  </a:cubicBezTo>
                  <a:cubicBezTo>
                    <a:pt x="124" y="85"/>
                    <a:pt x="121" y="85"/>
                    <a:pt x="118" y="86"/>
                  </a:cubicBezTo>
                  <a:cubicBezTo>
                    <a:pt x="118" y="90"/>
                    <a:pt x="118" y="90"/>
                    <a:pt x="118" y="90"/>
                  </a:cubicBezTo>
                  <a:cubicBezTo>
                    <a:pt x="121" y="90"/>
                    <a:pt x="124" y="89"/>
                    <a:pt x="128" y="89"/>
                  </a:cubicBezTo>
                  <a:cubicBezTo>
                    <a:pt x="136" y="89"/>
                    <a:pt x="145" y="93"/>
                    <a:pt x="154" y="97"/>
                  </a:cubicBezTo>
                  <a:cubicBezTo>
                    <a:pt x="164" y="101"/>
                    <a:pt x="172" y="105"/>
                    <a:pt x="180" y="105"/>
                  </a:cubicBezTo>
                  <a:cubicBezTo>
                    <a:pt x="181" y="105"/>
                    <a:pt x="182" y="105"/>
                    <a:pt x="183" y="105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2" y="101"/>
                    <a:pt x="181" y="101"/>
                    <a:pt x="180" y="101"/>
                  </a:cubicBezTo>
                  <a:cubicBezTo>
                    <a:pt x="173" y="101"/>
                    <a:pt x="165" y="97"/>
                    <a:pt x="156" y="93"/>
                  </a:cubicBezTo>
                  <a:close/>
                  <a:moveTo>
                    <a:pt x="156" y="65"/>
                  </a:moveTo>
                  <a:cubicBezTo>
                    <a:pt x="146" y="60"/>
                    <a:pt x="137" y="56"/>
                    <a:pt x="128" y="56"/>
                  </a:cubicBezTo>
                  <a:cubicBezTo>
                    <a:pt x="124" y="56"/>
                    <a:pt x="121" y="56"/>
                    <a:pt x="118" y="57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21" y="61"/>
                    <a:pt x="124" y="61"/>
                    <a:pt x="128" y="61"/>
                  </a:cubicBezTo>
                  <a:cubicBezTo>
                    <a:pt x="136" y="61"/>
                    <a:pt x="145" y="65"/>
                    <a:pt x="154" y="69"/>
                  </a:cubicBezTo>
                  <a:cubicBezTo>
                    <a:pt x="164" y="73"/>
                    <a:pt x="172" y="77"/>
                    <a:pt x="180" y="77"/>
                  </a:cubicBezTo>
                  <a:cubicBezTo>
                    <a:pt x="181" y="77"/>
                    <a:pt x="182" y="76"/>
                    <a:pt x="183" y="76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82" y="72"/>
                    <a:pt x="181" y="72"/>
                    <a:pt x="180" y="72"/>
                  </a:cubicBezTo>
                  <a:cubicBezTo>
                    <a:pt x="173" y="72"/>
                    <a:pt x="165" y="68"/>
                    <a:pt x="156" y="65"/>
                  </a:cubicBezTo>
                  <a:close/>
                  <a:moveTo>
                    <a:pt x="156" y="79"/>
                  </a:moveTo>
                  <a:cubicBezTo>
                    <a:pt x="146" y="75"/>
                    <a:pt x="137" y="70"/>
                    <a:pt x="128" y="70"/>
                  </a:cubicBezTo>
                  <a:cubicBezTo>
                    <a:pt x="124" y="70"/>
                    <a:pt x="121" y="71"/>
                    <a:pt x="118" y="71"/>
                  </a:cubicBezTo>
                  <a:cubicBezTo>
                    <a:pt x="118" y="76"/>
                    <a:pt x="118" y="76"/>
                    <a:pt x="118" y="76"/>
                  </a:cubicBezTo>
                  <a:cubicBezTo>
                    <a:pt x="121" y="75"/>
                    <a:pt x="124" y="75"/>
                    <a:pt x="128" y="75"/>
                  </a:cubicBezTo>
                  <a:cubicBezTo>
                    <a:pt x="136" y="75"/>
                    <a:pt x="145" y="79"/>
                    <a:pt x="154" y="83"/>
                  </a:cubicBezTo>
                  <a:cubicBezTo>
                    <a:pt x="164" y="87"/>
                    <a:pt x="172" y="91"/>
                    <a:pt x="180" y="91"/>
                  </a:cubicBezTo>
                  <a:cubicBezTo>
                    <a:pt x="181" y="91"/>
                    <a:pt x="182" y="91"/>
                    <a:pt x="183" y="91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2" y="86"/>
                    <a:pt x="181" y="86"/>
                    <a:pt x="180" y="86"/>
                  </a:cubicBezTo>
                  <a:cubicBezTo>
                    <a:pt x="173" y="86"/>
                    <a:pt x="165" y="83"/>
                    <a:pt x="156" y="79"/>
                  </a:cubicBezTo>
                  <a:close/>
                  <a:moveTo>
                    <a:pt x="66" y="29"/>
                  </a:moveTo>
                  <a:cubicBezTo>
                    <a:pt x="66" y="34"/>
                    <a:pt x="66" y="34"/>
                    <a:pt x="66" y="34"/>
                  </a:cubicBezTo>
                  <a:cubicBezTo>
                    <a:pt x="70" y="32"/>
                    <a:pt x="73" y="32"/>
                    <a:pt x="76" y="32"/>
                  </a:cubicBezTo>
                  <a:cubicBezTo>
                    <a:pt x="79" y="32"/>
                    <a:pt x="82" y="32"/>
                    <a:pt x="85" y="33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2" y="28"/>
                    <a:pt x="79" y="27"/>
                    <a:pt x="76" y="27"/>
                  </a:cubicBezTo>
                  <a:cubicBezTo>
                    <a:pt x="73" y="27"/>
                    <a:pt x="70" y="28"/>
                    <a:pt x="66" y="29"/>
                  </a:cubicBezTo>
                  <a:close/>
                  <a:moveTo>
                    <a:pt x="156" y="108"/>
                  </a:moveTo>
                  <a:cubicBezTo>
                    <a:pt x="146" y="104"/>
                    <a:pt x="137" y="99"/>
                    <a:pt x="128" y="99"/>
                  </a:cubicBezTo>
                  <a:cubicBezTo>
                    <a:pt x="124" y="99"/>
                    <a:pt x="121" y="99"/>
                    <a:pt x="118" y="100"/>
                  </a:cubicBezTo>
                  <a:cubicBezTo>
                    <a:pt x="118" y="104"/>
                    <a:pt x="118" y="104"/>
                    <a:pt x="118" y="104"/>
                  </a:cubicBezTo>
                  <a:cubicBezTo>
                    <a:pt x="121" y="104"/>
                    <a:pt x="124" y="104"/>
                    <a:pt x="128" y="104"/>
                  </a:cubicBezTo>
                  <a:cubicBezTo>
                    <a:pt x="136" y="104"/>
                    <a:pt x="145" y="108"/>
                    <a:pt x="154" y="112"/>
                  </a:cubicBezTo>
                  <a:cubicBezTo>
                    <a:pt x="164" y="116"/>
                    <a:pt x="172" y="120"/>
                    <a:pt x="180" y="120"/>
                  </a:cubicBezTo>
                  <a:cubicBezTo>
                    <a:pt x="181" y="120"/>
                    <a:pt x="182" y="120"/>
                    <a:pt x="183" y="120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2" y="115"/>
                    <a:pt x="181" y="115"/>
                    <a:pt x="180" y="115"/>
                  </a:cubicBezTo>
                  <a:cubicBezTo>
                    <a:pt x="173" y="115"/>
                    <a:pt x="165" y="112"/>
                    <a:pt x="156" y="108"/>
                  </a:cubicBezTo>
                  <a:close/>
                  <a:moveTo>
                    <a:pt x="48" y="108"/>
                  </a:moveTo>
                  <a:cubicBezTo>
                    <a:pt x="39" y="112"/>
                    <a:pt x="31" y="115"/>
                    <a:pt x="24" y="115"/>
                  </a:cubicBezTo>
                  <a:cubicBezTo>
                    <a:pt x="23" y="115"/>
                    <a:pt x="21" y="115"/>
                    <a:pt x="20" y="115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21" y="120"/>
                    <a:pt x="23" y="120"/>
                    <a:pt x="24" y="120"/>
                  </a:cubicBezTo>
                  <a:cubicBezTo>
                    <a:pt x="31" y="120"/>
                    <a:pt x="40" y="116"/>
                    <a:pt x="49" y="112"/>
                  </a:cubicBezTo>
                  <a:cubicBezTo>
                    <a:pt x="59" y="108"/>
                    <a:pt x="68" y="104"/>
                    <a:pt x="76" y="104"/>
                  </a:cubicBezTo>
                  <a:cubicBezTo>
                    <a:pt x="79" y="104"/>
                    <a:pt x="82" y="104"/>
                    <a:pt x="85" y="104"/>
                  </a:cubicBezTo>
                  <a:cubicBezTo>
                    <a:pt x="85" y="100"/>
                    <a:pt x="85" y="100"/>
                    <a:pt x="85" y="100"/>
                  </a:cubicBezTo>
                  <a:cubicBezTo>
                    <a:pt x="82" y="99"/>
                    <a:pt x="79" y="99"/>
                    <a:pt x="76" y="99"/>
                  </a:cubicBezTo>
                  <a:cubicBezTo>
                    <a:pt x="67" y="99"/>
                    <a:pt x="57" y="104"/>
                    <a:pt x="48" y="108"/>
                  </a:cubicBezTo>
                  <a:close/>
                  <a:moveTo>
                    <a:pt x="24" y="130"/>
                  </a:moveTo>
                  <a:cubicBezTo>
                    <a:pt x="23" y="130"/>
                    <a:pt x="21" y="130"/>
                    <a:pt x="20" y="129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4"/>
                    <a:pt x="23" y="134"/>
                    <a:pt x="24" y="134"/>
                  </a:cubicBezTo>
                  <a:cubicBezTo>
                    <a:pt x="31" y="134"/>
                    <a:pt x="40" y="130"/>
                    <a:pt x="49" y="126"/>
                  </a:cubicBezTo>
                  <a:cubicBezTo>
                    <a:pt x="54" y="124"/>
                    <a:pt x="59" y="122"/>
                    <a:pt x="64" y="120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58" y="117"/>
                    <a:pt x="53" y="120"/>
                    <a:pt x="48" y="122"/>
                  </a:cubicBezTo>
                  <a:cubicBezTo>
                    <a:pt x="39" y="126"/>
                    <a:pt x="31" y="130"/>
                    <a:pt x="24" y="130"/>
                  </a:cubicBezTo>
                  <a:close/>
                  <a:moveTo>
                    <a:pt x="128" y="114"/>
                  </a:moveTo>
                  <a:cubicBezTo>
                    <a:pt x="124" y="114"/>
                    <a:pt x="121" y="114"/>
                    <a:pt x="118" y="114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121" y="118"/>
                    <a:pt x="124" y="118"/>
                    <a:pt x="128" y="118"/>
                  </a:cubicBezTo>
                  <a:cubicBezTo>
                    <a:pt x="136" y="118"/>
                    <a:pt x="145" y="122"/>
                    <a:pt x="154" y="126"/>
                  </a:cubicBezTo>
                  <a:cubicBezTo>
                    <a:pt x="157" y="127"/>
                    <a:pt x="160" y="129"/>
                    <a:pt x="163" y="130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4"/>
                    <a:pt x="158" y="123"/>
                    <a:pt x="156" y="122"/>
                  </a:cubicBezTo>
                  <a:cubicBezTo>
                    <a:pt x="146" y="118"/>
                    <a:pt x="137" y="114"/>
                    <a:pt x="128" y="114"/>
                  </a:cubicBezTo>
                  <a:close/>
                  <a:moveTo>
                    <a:pt x="66" y="43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70" y="47"/>
                    <a:pt x="73" y="46"/>
                    <a:pt x="76" y="46"/>
                  </a:cubicBezTo>
                  <a:cubicBezTo>
                    <a:pt x="79" y="46"/>
                    <a:pt x="82" y="46"/>
                    <a:pt x="85" y="47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2" y="42"/>
                    <a:pt x="79" y="42"/>
                    <a:pt x="76" y="42"/>
                  </a:cubicBezTo>
                  <a:cubicBezTo>
                    <a:pt x="73" y="42"/>
                    <a:pt x="70" y="42"/>
                    <a:pt x="66" y="43"/>
                  </a:cubicBezTo>
                  <a:close/>
                  <a:moveTo>
                    <a:pt x="48" y="93"/>
                  </a:moveTo>
                  <a:cubicBezTo>
                    <a:pt x="39" y="97"/>
                    <a:pt x="31" y="101"/>
                    <a:pt x="24" y="101"/>
                  </a:cubicBezTo>
                  <a:cubicBezTo>
                    <a:pt x="23" y="101"/>
                    <a:pt x="21" y="101"/>
                    <a:pt x="20" y="101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1" y="105"/>
                    <a:pt x="23" y="105"/>
                    <a:pt x="24" y="105"/>
                  </a:cubicBezTo>
                  <a:cubicBezTo>
                    <a:pt x="31" y="105"/>
                    <a:pt x="40" y="101"/>
                    <a:pt x="49" y="97"/>
                  </a:cubicBezTo>
                  <a:cubicBezTo>
                    <a:pt x="59" y="93"/>
                    <a:pt x="68" y="89"/>
                    <a:pt x="76" y="89"/>
                  </a:cubicBezTo>
                  <a:cubicBezTo>
                    <a:pt x="79" y="89"/>
                    <a:pt x="82" y="90"/>
                    <a:pt x="85" y="90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2" y="85"/>
                    <a:pt x="79" y="85"/>
                    <a:pt x="76" y="85"/>
                  </a:cubicBezTo>
                  <a:cubicBezTo>
                    <a:pt x="67" y="85"/>
                    <a:pt x="57" y="89"/>
                    <a:pt x="48" y="93"/>
                  </a:cubicBezTo>
                  <a:close/>
                  <a:moveTo>
                    <a:pt x="66" y="58"/>
                  </a:moveTo>
                  <a:cubicBezTo>
                    <a:pt x="66" y="62"/>
                    <a:pt x="66" y="62"/>
                    <a:pt x="66" y="62"/>
                  </a:cubicBezTo>
                  <a:cubicBezTo>
                    <a:pt x="70" y="61"/>
                    <a:pt x="73" y="61"/>
                    <a:pt x="76" y="61"/>
                  </a:cubicBezTo>
                  <a:cubicBezTo>
                    <a:pt x="79" y="61"/>
                    <a:pt x="82" y="61"/>
                    <a:pt x="85" y="61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2" y="56"/>
                    <a:pt x="79" y="56"/>
                    <a:pt x="76" y="56"/>
                  </a:cubicBezTo>
                  <a:cubicBezTo>
                    <a:pt x="73" y="56"/>
                    <a:pt x="70" y="57"/>
                    <a:pt x="66" y="58"/>
                  </a:cubicBezTo>
                  <a:close/>
                  <a:moveTo>
                    <a:pt x="48" y="79"/>
                  </a:moveTo>
                  <a:cubicBezTo>
                    <a:pt x="39" y="83"/>
                    <a:pt x="31" y="86"/>
                    <a:pt x="24" y="86"/>
                  </a:cubicBezTo>
                  <a:cubicBezTo>
                    <a:pt x="23" y="86"/>
                    <a:pt x="21" y="86"/>
                    <a:pt x="20" y="86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21" y="91"/>
                    <a:pt x="23" y="91"/>
                    <a:pt x="24" y="91"/>
                  </a:cubicBezTo>
                  <a:cubicBezTo>
                    <a:pt x="31" y="91"/>
                    <a:pt x="40" y="87"/>
                    <a:pt x="49" y="83"/>
                  </a:cubicBezTo>
                  <a:cubicBezTo>
                    <a:pt x="59" y="79"/>
                    <a:pt x="68" y="75"/>
                    <a:pt x="76" y="75"/>
                  </a:cubicBezTo>
                  <a:cubicBezTo>
                    <a:pt x="79" y="75"/>
                    <a:pt x="82" y="75"/>
                    <a:pt x="85" y="76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2" y="71"/>
                    <a:pt x="79" y="70"/>
                    <a:pt x="76" y="70"/>
                  </a:cubicBezTo>
                  <a:cubicBezTo>
                    <a:pt x="67" y="70"/>
                    <a:pt x="57" y="75"/>
                    <a:pt x="48" y="79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9" name="Freeform 158"/>
            <p:cNvSpPr>
              <a:spLocks noEditPoints="1"/>
            </p:cNvSpPr>
            <p:nvPr/>
          </p:nvSpPr>
          <p:spPr bwMode="auto">
            <a:xfrm>
              <a:off x="8077582" y="3578410"/>
              <a:ext cx="471390" cy="531824"/>
            </a:xfrm>
            <a:custGeom>
              <a:avLst/>
              <a:gdLst>
                <a:gd name="T0" fmla="*/ 54 w 179"/>
                <a:gd name="T1" fmla="*/ 73 h 202"/>
                <a:gd name="T2" fmla="*/ 49 w 179"/>
                <a:gd name="T3" fmla="*/ 73 h 202"/>
                <a:gd name="T4" fmla="*/ 45 w 179"/>
                <a:gd name="T5" fmla="*/ 65 h 202"/>
                <a:gd name="T6" fmla="*/ 54 w 179"/>
                <a:gd name="T7" fmla="*/ 69 h 202"/>
                <a:gd name="T8" fmla="*/ 86 w 179"/>
                <a:gd name="T9" fmla="*/ 162 h 202"/>
                <a:gd name="T10" fmla="*/ 89 w 179"/>
                <a:gd name="T11" fmla="*/ 171 h 202"/>
                <a:gd name="T12" fmla="*/ 93 w 179"/>
                <a:gd name="T13" fmla="*/ 162 h 202"/>
                <a:gd name="T14" fmla="*/ 49 w 179"/>
                <a:gd name="T15" fmla="*/ 144 h 202"/>
                <a:gd name="T16" fmla="*/ 45 w 179"/>
                <a:gd name="T17" fmla="*/ 153 h 202"/>
                <a:gd name="T18" fmla="*/ 50 w 179"/>
                <a:gd name="T19" fmla="*/ 153 h 202"/>
                <a:gd name="T20" fmla="*/ 54 w 179"/>
                <a:gd name="T21" fmla="*/ 144 h 202"/>
                <a:gd name="T22" fmla="*/ 36 w 179"/>
                <a:gd name="T23" fmla="*/ 106 h 202"/>
                <a:gd name="T24" fmla="*/ 27 w 179"/>
                <a:gd name="T25" fmla="*/ 109 h 202"/>
                <a:gd name="T26" fmla="*/ 36 w 179"/>
                <a:gd name="T27" fmla="*/ 112 h 202"/>
                <a:gd name="T28" fmla="*/ 36 w 179"/>
                <a:gd name="T29" fmla="*/ 106 h 202"/>
                <a:gd name="T30" fmla="*/ 93 w 179"/>
                <a:gd name="T31" fmla="*/ 55 h 202"/>
                <a:gd name="T32" fmla="*/ 89 w 179"/>
                <a:gd name="T33" fmla="*/ 46 h 202"/>
                <a:gd name="T34" fmla="*/ 86 w 179"/>
                <a:gd name="T35" fmla="*/ 55 h 202"/>
                <a:gd name="T36" fmla="*/ 129 w 179"/>
                <a:gd name="T37" fmla="*/ 144 h 202"/>
                <a:gd name="T38" fmla="*/ 125 w 179"/>
                <a:gd name="T39" fmla="*/ 149 h 202"/>
                <a:gd name="T40" fmla="*/ 131 w 179"/>
                <a:gd name="T41" fmla="*/ 154 h 202"/>
                <a:gd name="T42" fmla="*/ 134 w 179"/>
                <a:gd name="T43" fmla="*/ 148 h 202"/>
                <a:gd name="T44" fmla="*/ 143 w 179"/>
                <a:gd name="T45" fmla="*/ 112 h 202"/>
                <a:gd name="T46" fmla="*/ 152 w 179"/>
                <a:gd name="T47" fmla="*/ 109 h 202"/>
                <a:gd name="T48" fmla="*/ 143 w 179"/>
                <a:gd name="T49" fmla="*/ 106 h 202"/>
                <a:gd name="T50" fmla="*/ 143 w 179"/>
                <a:gd name="T51" fmla="*/ 112 h 202"/>
                <a:gd name="T52" fmla="*/ 122 w 179"/>
                <a:gd name="T53" fmla="*/ 106 h 202"/>
                <a:gd name="T54" fmla="*/ 92 w 179"/>
                <a:gd name="T55" fmla="*/ 103 h 202"/>
                <a:gd name="T56" fmla="*/ 89 w 179"/>
                <a:gd name="T57" fmla="*/ 64 h 202"/>
                <a:gd name="T58" fmla="*/ 87 w 179"/>
                <a:gd name="T59" fmla="*/ 103 h 202"/>
                <a:gd name="T60" fmla="*/ 89 w 179"/>
                <a:gd name="T61" fmla="*/ 115 h 202"/>
                <a:gd name="T62" fmla="*/ 122 w 179"/>
                <a:gd name="T63" fmla="*/ 112 h 202"/>
                <a:gd name="T64" fmla="*/ 174 w 179"/>
                <a:gd name="T65" fmla="*/ 109 h 202"/>
                <a:gd name="T66" fmla="*/ 161 w 179"/>
                <a:gd name="T67" fmla="*/ 186 h 202"/>
                <a:gd name="T68" fmla="*/ 156 w 179"/>
                <a:gd name="T69" fmla="*/ 201 h 202"/>
                <a:gd name="T70" fmla="*/ 140 w 179"/>
                <a:gd name="T71" fmla="*/ 195 h 202"/>
                <a:gd name="T72" fmla="*/ 89 w 179"/>
                <a:gd name="T73" fmla="*/ 193 h 202"/>
                <a:gd name="T74" fmla="*/ 39 w 179"/>
                <a:gd name="T75" fmla="*/ 195 h 202"/>
                <a:gd name="T76" fmla="*/ 23 w 179"/>
                <a:gd name="T77" fmla="*/ 201 h 202"/>
                <a:gd name="T78" fmla="*/ 18 w 179"/>
                <a:gd name="T79" fmla="*/ 186 h 202"/>
                <a:gd name="T80" fmla="*/ 5 w 179"/>
                <a:gd name="T81" fmla="*/ 109 h 202"/>
                <a:gd name="T82" fmla="*/ 174 w 179"/>
                <a:gd name="T83" fmla="*/ 109 h 202"/>
                <a:gd name="T84" fmla="*/ 161 w 179"/>
                <a:gd name="T85" fmla="*/ 109 h 202"/>
                <a:gd name="T86" fmla="*/ 18 w 179"/>
                <a:gd name="T87" fmla="*/ 109 h 202"/>
                <a:gd name="T88" fmla="*/ 129 w 179"/>
                <a:gd name="T89" fmla="*/ 65 h 202"/>
                <a:gd name="T90" fmla="*/ 125 w 179"/>
                <a:gd name="T91" fmla="*/ 73 h 202"/>
                <a:gd name="T92" fmla="*/ 129 w 179"/>
                <a:gd name="T93" fmla="*/ 73 h 202"/>
                <a:gd name="T94" fmla="*/ 134 w 179"/>
                <a:gd name="T95" fmla="*/ 65 h 202"/>
                <a:gd name="T96" fmla="*/ 171 w 179"/>
                <a:gd name="T97" fmla="*/ 51 h 202"/>
                <a:gd name="T98" fmla="*/ 154 w 179"/>
                <a:gd name="T99" fmla="*/ 7 h 202"/>
                <a:gd name="T100" fmla="*/ 120 w 179"/>
                <a:gd name="T101" fmla="*/ 18 h 202"/>
                <a:gd name="T102" fmla="*/ 171 w 179"/>
                <a:gd name="T103" fmla="*/ 51 h 202"/>
                <a:gd name="T104" fmla="*/ 59 w 179"/>
                <a:gd name="T105" fmla="*/ 18 h 202"/>
                <a:gd name="T106" fmla="*/ 25 w 179"/>
                <a:gd name="T107" fmla="*/ 7 h 202"/>
                <a:gd name="T108" fmla="*/ 8 w 179"/>
                <a:gd name="T109" fmla="*/ 5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9" h="202">
                  <a:moveTo>
                    <a:pt x="54" y="69"/>
                  </a:moveTo>
                  <a:cubicBezTo>
                    <a:pt x="55" y="70"/>
                    <a:pt x="55" y="72"/>
                    <a:pt x="54" y="73"/>
                  </a:cubicBezTo>
                  <a:cubicBezTo>
                    <a:pt x="53" y="74"/>
                    <a:pt x="53" y="74"/>
                    <a:pt x="52" y="74"/>
                  </a:cubicBezTo>
                  <a:cubicBezTo>
                    <a:pt x="51" y="74"/>
                    <a:pt x="50" y="74"/>
                    <a:pt x="49" y="73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4" y="68"/>
                    <a:pt x="44" y="66"/>
                    <a:pt x="45" y="65"/>
                  </a:cubicBezTo>
                  <a:cubicBezTo>
                    <a:pt x="47" y="63"/>
                    <a:pt x="49" y="63"/>
                    <a:pt x="50" y="65"/>
                  </a:cubicBezTo>
                  <a:lnTo>
                    <a:pt x="54" y="69"/>
                  </a:lnTo>
                  <a:close/>
                  <a:moveTo>
                    <a:pt x="89" y="159"/>
                  </a:moveTo>
                  <a:cubicBezTo>
                    <a:pt x="88" y="159"/>
                    <a:pt x="86" y="160"/>
                    <a:pt x="86" y="162"/>
                  </a:cubicBezTo>
                  <a:cubicBezTo>
                    <a:pt x="86" y="168"/>
                    <a:pt x="86" y="168"/>
                    <a:pt x="86" y="168"/>
                  </a:cubicBezTo>
                  <a:cubicBezTo>
                    <a:pt x="86" y="170"/>
                    <a:pt x="88" y="171"/>
                    <a:pt x="89" y="171"/>
                  </a:cubicBezTo>
                  <a:cubicBezTo>
                    <a:pt x="91" y="171"/>
                    <a:pt x="93" y="170"/>
                    <a:pt x="93" y="168"/>
                  </a:cubicBezTo>
                  <a:cubicBezTo>
                    <a:pt x="93" y="162"/>
                    <a:pt x="93" y="162"/>
                    <a:pt x="93" y="162"/>
                  </a:cubicBezTo>
                  <a:cubicBezTo>
                    <a:pt x="93" y="160"/>
                    <a:pt x="91" y="159"/>
                    <a:pt x="89" y="159"/>
                  </a:cubicBezTo>
                  <a:close/>
                  <a:moveTo>
                    <a:pt x="49" y="144"/>
                  </a:moveTo>
                  <a:cubicBezTo>
                    <a:pt x="45" y="148"/>
                    <a:pt x="45" y="148"/>
                    <a:pt x="45" y="148"/>
                  </a:cubicBezTo>
                  <a:cubicBezTo>
                    <a:pt x="44" y="150"/>
                    <a:pt x="44" y="152"/>
                    <a:pt x="45" y="153"/>
                  </a:cubicBezTo>
                  <a:cubicBezTo>
                    <a:pt x="46" y="154"/>
                    <a:pt x="47" y="154"/>
                    <a:pt x="48" y="154"/>
                  </a:cubicBezTo>
                  <a:cubicBezTo>
                    <a:pt x="48" y="154"/>
                    <a:pt x="49" y="154"/>
                    <a:pt x="50" y="153"/>
                  </a:cubicBezTo>
                  <a:cubicBezTo>
                    <a:pt x="54" y="149"/>
                    <a:pt x="54" y="149"/>
                    <a:pt x="54" y="149"/>
                  </a:cubicBezTo>
                  <a:cubicBezTo>
                    <a:pt x="55" y="148"/>
                    <a:pt x="55" y="146"/>
                    <a:pt x="54" y="144"/>
                  </a:cubicBezTo>
                  <a:cubicBezTo>
                    <a:pt x="53" y="143"/>
                    <a:pt x="51" y="143"/>
                    <a:pt x="49" y="144"/>
                  </a:cubicBezTo>
                  <a:close/>
                  <a:moveTo>
                    <a:pt x="36" y="106"/>
                  </a:moveTo>
                  <a:cubicBezTo>
                    <a:pt x="30" y="106"/>
                    <a:pt x="30" y="106"/>
                    <a:pt x="30" y="106"/>
                  </a:cubicBezTo>
                  <a:cubicBezTo>
                    <a:pt x="29" y="106"/>
                    <a:pt x="27" y="107"/>
                    <a:pt x="27" y="109"/>
                  </a:cubicBezTo>
                  <a:cubicBezTo>
                    <a:pt x="27" y="111"/>
                    <a:pt x="29" y="112"/>
                    <a:pt x="30" y="112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8" y="112"/>
                    <a:pt x="39" y="111"/>
                    <a:pt x="39" y="109"/>
                  </a:cubicBezTo>
                  <a:cubicBezTo>
                    <a:pt x="39" y="107"/>
                    <a:pt x="38" y="106"/>
                    <a:pt x="36" y="106"/>
                  </a:cubicBezTo>
                  <a:close/>
                  <a:moveTo>
                    <a:pt x="89" y="59"/>
                  </a:moveTo>
                  <a:cubicBezTo>
                    <a:pt x="91" y="59"/>
                    <a:pt x="93" y="57"/>
                    <a:pt x="93" y="55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48"/>
                    <a:pt x="91" y="46"/>
                    <a:pt x="89" y="46"/>
                  </a:cubicBezTo>
                  <a:cubicBezTo>
                    <a:pt x="88" y="46"/>
                    <a:pt x="86" y="48"/>
                    <a:pt x="86" y="50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7"/>
                    <a:pt x="88" y="59"/>
                    <a:pt x="89" y="59"/>
                  </a:cubicBezTo>
                  <a:close/>
                  <a:moveTo>
                    <a:pt x="129" y="144"/>
                  </a:moveTo>
                  <a:cubicBezTo>
                    <a:pt x="128" y="143"/>
                    <a:pt x="126" y="143"/>
                    <a:pt x="125" y="144"/>
                  </a:cubicBezTo>
                  <a:cubicBezTo>
                    <a:pt x="124" y="146"/>
                    <a:pt x="124" y="148"/>
                    <a:pt x="125" y="149"/>
                  </a:cubicBezTo>
                  <a:cubicBezTo>
                    <a:pt x="129" y="153"/>
                    <a:pt x="129" y="153"/>
                    <a:pt x="129" y="153"/>
                  </a:cubicBezTo>
                  <a:cubicBezTo>
                    <a:pt x="130" y="154"/>
                    <a:pt x="130" y="154"/>
                    <a:pt x="131" y="154"/>
                  </a:cubicBezTo>
                  <a:cubicBezTo>
                    <a:pt x="132" y="154"/>
                    <a:pt x="133" y="154"/>
                    <a:pt x="134" y="153"/>
                  </a:cubicBezTo>
                  <a:cubicBezTo>
                    <a:pt x="135" y="152"/>
                    <a:pt x="135" y="150"/>
                    <a:pt x="134" y="148"/>
                  </a:cubicBezTo>
                  <a:lnTo>
                    <a:pt x="129" y="144"/>
                  </a:lnTo>
                  <a:close/>
                  <a:moveTo>
                    <a:pt x="143" y="112"/>
                  </a:move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2" y="111"/>
                    <a:pt x="152" y="109"/>
                  </a:cubicBezTo>
                  <a:cubicBezTo>
                    <a:pt x="152" y="107"/>
                    <a:pt x="150" y="106"/>
                    <a:pt x="149" y="106"/>
                  </a:cubicBezTo>
                  <a:cubicBezTo>
                    <a:pt x="143" y="106"/>
                    <a:pt x="143" y="106"/>
                    <a:pt x="143" y="106"/>
                  </a:cubicBezTo>
                  <a:cubicBezTo>
                    <a:pt x="141" y="106"/>
                    <a:pt x="140" y="107"/>
                    <a:pt x="140" y="109"/>
                  </a:cubicBezTo>
                  <a:cubicBezTo>
                    <a:pt x="140" y="111"/>
                    <a:pt x="141" y="112"/>
                    <a:pt x="143" y="112"/>
                  </a:cubicBezTo>
                  <a:close/>
                  <a:moveTo>
                    <a:pt x="125" y="109"/>
                  </a:moveTo>
                  <a:cubicBezTo>
                    <a:pt x="125" y="107"/>
                    <a:pt x="124" y="106"/>
                    <a:pt x="122" y="106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4" y="105"/>
                    <a:pt x="93" y="104"/>
                    <a:pt x="92" y="103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65"/>
                    <a:pt x="91" y="64"/>
                    <a:pt x="89" y="64"/>
                  </a:cubicBezTo>
                  <a:cubicBezTo>
                    <a:pt x="88" y="64"/>
                    <a:pt x="87" y="65"/>
                    <a:pt x="87" y="67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5" y="104"/>
                    <a:pt x="84" y="106"/>
                    <a:pt x="84" y="109"/>
                  </a:cubicBezTo>
                  <a:cubicBezTo>
                    <a:pt x="84" y="112"/>
                    <a:pt x="86" y="115"/>
                    <a:pt x="89" y="115"/>
                  </a:cubicBezTo>
                  <a:cubicBezTo>
                    <a:pt x="92" y="115"/>
                    <a:pt x="93" y="114"/>
                    <a:pt x="94" y="112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4" y="112"/>
                    <a:pt x="125" y="111"/>
                    <a:pt x="125" y="109"/>
                  </a:cubicBezTo>
                  <a:close/>
                  <a:moveTo>
                    <a:pt x="174" y="109"/>
                  </a:moveTo>
                  <a:cubicBezTo>
                    <a:pt x="174" y="131"/>
                    <a:pt x="166" y="151"/>
                    <a:pt x="152" y="166"/>
                  </a:cubicBezTo>
                  <a:cubicBezTo>
                    <a:pt x="161" y="186"/>
                    <a:pt x="161" y="186"/>
                    <a:pt x="161" y="186"/>
                  </a:cubicBezTo>
                  <a:cubicBezTo>
                    <a:pt x="163" y="189"/>
                    <a:pt x="163" y="192"/>
                    <a:pt x="162" y="195"/>
                  </a:cubicBezTo>
                  <a:cubicBezTo>
                    <a:pt x="161" y="198"/>
                    <a:pt x="158" y="200"/>
                    <a:pt x="156" y="201"/>
                  </a:cubicBezTo>
                  <a:cubicBezTo>
                    <a:pt x="154" y="202"/>
                    <a:pt x="152" y="202"/>
                    <a:pt x="151" y="202"/>
                  </a:cubicBezTo>
                  <a:cubicBezTo>
                    <a:pt x="146" y="202"/>
                    <a:pt x="142" y="200"/>
                    <a:pt x="140" y="195"/>
                  </a:cubicBezTo>
                  <a:cubicBezTo>
                    <a:pt x="134" y="181"/>
                    <a:pt x="134" y="181"/>
                    <a:pt x="134" y="181"/>
                  </a:cubicBezTo>
                  <a:cubicBezTo>
                    <a:pt x="121" y="189"/>
                    <a:pt x="106" y="193"/>
                    <a:pt x="89" y="193"/>
                  </a:cubicBezTo>
                  <a:cubicBezTo>
                    <a:pt x="73" y="193"/>
                    <a:pt x="58" y="189"/>
                    <a:pt x="45" y="181"/>
                  </a:cubicBezTo>
                  <a:cubicBezTo>
                    <a:pt x="39" y="195"/>
                    <a:pt x="39" y="195"/>
                    <a:pt x="39" y="195"/>
                  </a:cubicBezTo>
                  <a:cubicBezTo>
                    <a:pt x="37" y="200"/>
                    <a:pt x="33" y="202"/>
                    <a:pt x="28" y="202"/>
                  </a:cubicBezTo>
                  <a:cubicBezTo>
                    <a:pt x="27" y="202"/>
                    <a:pt x="25" y="202"/>
                    <a:pt x="23" y="201"/>
                  </a:cubicBezTo>
                  <a:cubicBezTo>
                    <a:pt x="21" y="200"/>
                    <a:pt x="18" y="198"/>
                    <a:pt x="17" y="195"/>
                  </a:cubicBezTo>
                  <a:cubicBezTo>
                    <a:pt x="16" y="192"/>
                    <a:pt x="16" y="189"/>
                    <a:pt x="18" y="18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13" y="151"/>
                    <a:pt x="5" y="131"/>
                    <a:pt x="5" y="109"/>
                  </a:cubicBezTo>
                  <a:cubicBezTo>
                    <a:pt x="5" y="62"/>
                    <a:pt x="43" y="24"/>
                    <a:pt x="89" y="24"/>
                  </a:cubicBezTo>
                  <a:cubicBezTo>
                    <a:pt x="136" y="24"/>
                    <a:pt x="174" y="62"/>
                    <a:pt x="174" y="109"/>
                  </a:cubicBezTo>
                  <a:close/>
                  <a:moveTo>
                    <a:pt x="89" y="181"/>
                  </a:moveTo>
                  <a:cubicBezTo>
                    <a:pt x="129" y="181"/>
                    <a:pt x="161" y="148"/>
                    <a:pt x="161" y="109"/>
                  </a:cubicBezTo>
                  <a:cubicBezTo>
                    <a:pt x="161" y="69"/>
                    <a:pt x="129" y="37"/>
                    <a:pt x="89" y="37"/>
                  </a:cubicBezTo>
                  <a:cubicBezTo>
                    <a:pt x="50" y="37"/>
                    <a:pt x="18" y="69"/>
                    <a:pt x="18" y="109"/>
                  </a:cubicBezTo>
                  <a:cubicBezTo>
                    <a:pt x="18" y="148"/>
                    <a:pt x="50" y="181"/>
                    <a:pt x="89" y="181"/>
                  </a:cubicBezTo>
                  <a:close/>
                  <a:moveTo>
                    <a:pt x="129" y="65"/>
                  </a:moveTo>
                  <a:cubicBezTo>
                    <a:pt x="125" y="69"/>
                    <a:pt x="125" y="69"/>
                    <a:pt x="125" y="69"/>
                  </a:cubicBezTo>
                  <a:cubicBezTo>
                    <a:pt x="124" y="70"/>
                    <a:pt x="124" y="72"/>
                    <a:pt x="125" y="73"/>
                  </a:cubicBezTo>
                  <a:cubicBezTo>
                    <a:pt x="126" y="74"/>
                    <a:pt x="126" y="74"/>
                    <a:pt x="127" y="74"/>
                  </a:cubicBezTo>
                  <a:cubicBezTo>
                    <a:pt x="128" y="74"/>
                    <a:pt x="129" y="74"/>
                    <a:pt x="129" y="73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35" y="68"/>
                    <a:pt x="135" y="66"/>
                    <a:pt x="134" y="65"/>
                  </a:cubicBezTo>
                  <a:cubicBezTo>
                    <a:pt x="132" y="63"/>
                    <a:pt x="130" y="63"/>
                    <a:pt x="129" y="65"/>
                  </a:cubicBezTo>
                  <a:close/>
                  <a:moveTo>
                    <a:pt x="171" y="51"/>
                  </a:moveTo>
                  <a:cubicBezTo>
                    <a:pt x="179" y="40"/>
                    <a:pt x="179" y="26"/>
                    <a:pt x="170" y="19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45" y="0"/>
                    <a:pt x="131" y="4"/>
                    <a:pt x="122" y="15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68" y="55"/>
                    <a:pt x="168" y="55"/>
                    <a:pt x="168" y="55"/>
                  </a:cubicBezTo>
                  <a:lnTo>
                    <a:pt x="171" y="51"/>
                  </a:lnTo>
                  <a:close/>
                  <a:moveTo>
                    <a:pt x="10" y="55"/>
                  </a:moveTo>
                  <a:cubicBezTo>
                    <a:pt x="59" y="18"/>
                    <a:pt x="59" y="18"/>
                    <a:pt x="59" y="18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48" y="4"/>
                    <a:pt x="34" y="0"/>
                    <a:pt x="25" y="7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0" y="26"/>
                    <a:pt x="0" y="40"/>
                    <a:pt x="8" y="51"/>
                  </a:cubicBezTo>
                  <a:lnTo>
                    <a:pt x="10" y="55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60" name="Freeform 9"/>
            <p:cNvSpPr>
              <a:spLocks noEditPoints="1"/>
            </p:cNvSpPr>
            <p:nvPr/>
          </p:nvSpPr>
          <p:spPr bwMode="auto">
            <a:xfrm>
              <a:off x="7259643" y="2678933"/>
              <a:ext cx="531726" cy="369504"/>
            </a:xfrm>
            <a:custGeom>
              <a:avLst/>
              <a:gdLst>
                <a:gd name="T0" fmla="*/ 99 w 199"/>
                <a:gd name="T1" fmla="*/ 101 h 136"/>
                <a:gd name="T2" fmla="*/ 0 w 199"/>
                <a:gd name="T3" fmla="*/ 50 h 136"/>
                <a:gd name="T4" fmla="*/ 99 w 199"/>
                <a:gd name="T5" fmla="*/ 0 h 136"/>
                <a:gd name="T6" fmla="*/ 199 w 199"/>
                <a:gd name="T7" fmla="*/ 50 h 136"/>
                <a:gd name="T8" fmla="*/ 157 w 199"/>
                <a:gd name="T9" fmla="*/ 72 h 136"/>
                <a:gd name="T10" fmla="*/ 157 w 199"/>
                <a:gd name="T11" fmla="*/ 71 h 136"/>
                <a:gd name="T12" fmla="*/ 107 w 199"/>
                <a:gd name="T13" fmla="*/ 45 h 136"/>
                <a:gd name="T14" fmla="*/ 101 w 199"/>
                <a:gd name="T15" fmla="*/ 44 h 136"/>
                <a:gd name="T16" fmla="*/ 95 w 199"/>
                <a:gd name="T17" fmla="*/ 46 h 136"/>
                <a:gd name="T18" fmla="*/ 93 w 199"/>
                <a:gd name="T19" fmla="*/ 52 h 136"/>
                <a:gd name="T20" fmla="*/ 98 w 199"/>
                <a:gd name="T21" fmla="*/ 59 h 136"/>
                <a:gd name="T22" fmla="*/ 140 w 199"/>
                <a:gd name="T23" fmla="*/ 80 h 136"/>
                <a:gd name="T24" fmla="*/ 99 w 199"/>
                <a:gd name="T25" fmla="*/ 101 h 136"/>
                <a:gd name="T26" fmla="*/ 153 w 199"/>
                <a:gd name="T27" fmla="*/ 117 h 136"/>
                <a:gd name="T28" fmla="*/ 155 w 199"/>
                <a:gd name="T29" fmla="*/ 114 h 136"/>
                <a:gd name="T30" fmla="*/ 153 w 199"/>
                <a:gd name="T31" fmla="*/ 111 h 136"/>
                <a:gd name="T32" fmla="*/ 153 w 199"/>
                <a:gd name="T33" fmla="*/ 73 h 136"/>
                <a:gd name="T34" fmla="*/ 105 w 199"/>
                <a:gd name="T35" fmla="*/ 49 h 136"/>
                <a:gd name="T36" fmla="*/ 98 w 199"/>
                <a:gd name="T37" fmla="*/ 49 h 136"/>
                <a:gd name="T38" fmla="*/ 99 w 199"/>
                <a:gd name="T39" fmla="*/ 55 h 136"/>
                <a:gd name="T40" fmla="*/ 145 w 199"/>
                <a:gd name="T41" fmla="*/ 78 h 136"/>
                <a:gd name="T42" fmla="*/ 145 w 199"/>
                <a:gd name="T43" fmla="*/ 111 h 136"/>
                <a:gd name="T44" fmla="*/ 143 w 199"/>
                <a:gd name="T45" fmla="*/ 114 h 136"/>
                <a:gd name="T46" fmla="*/ 145 w 199"/>
                <a:gd name="T47" fmla="*/ 117 h 136"/>
                <a:gd name="T48" fmla="*/ 142 w 199"/>
                <a:gd name="T49" fmla="*/ 124 h 136"/>
                <a:gd name="T50" fmla="*/ 147 w 199"/>
                <a:gd name="T51" fmla="*/ 131 h 136"/>
                <a:gd name="T52" fmla="*/ 146 w 199"/>
                <a:gd name="T53" fmla="*/ 136 h 136"/>
                <a:gd name="T54" fmla="*/ 157 w 199"/>
                <a:gd name="T55" fmla="*/ 124 h 136"/>
                <a:gd name="T56" fmla="*/ 153 w 199"/>
                <a:gd name="T57" fmla="*/ 117 h 136"/>
                <a:gd name="T58" fmla="*/ 34 w 199"/>
                <a:gd name="T59" fmla="*/ 75 h 136"/>
                <a:gd name="T60" fmla="*/ 34 w 199"/>
                <a:gd name="T61" fmla="*/ 116 h 136"/>
                <a:gd name="T62" fmla="*/ 35 w 199"/>
                <a:gd name="T63" fmla="*/ 117 h 136"/>
                <a:gd name="T64" fmla="*/ 100 w 199"/>
                <a:gd name="T65" fmla="*/ 135 h 136"/>
                <a:gd name="T66" fmla="*/ 139 w 199"/>
                <a:gd name="T67" fmla="*/ 129 h 136"/>
                <a:gd name="T68" fmla="*/ 138 w 199"/>
                <a:gd name="T69" fmla="*/ 124 h 136"/>
                <a:gd name="T70" fmla="*/ 140 w 199"/>
                <a:gd name="T71" fmla="*/ 117 h 136"/>
                <a:gd name="T72" fmla="*/ 139 w 199"/>
                <a:gd name="T73" fmla="*/ 114 h 136"/>
                <a:gd name="T74" fmla="*/ 141 w 199"/>
                <a:gd name="T75" fmla="*/ 109 h 136"/>
                <a:gd name="T76" fmla="*/ 141 w 199"/>
                <a:gd name="T77" fmla="*/ 87 h 136"/>
                <a:gd name="T78" fmla="*/ 99 w 199"/>
                <a:gd name="T79" fmla="*/ 108 h 136"/>
                <a:gd name="T80" fmla="*/ 34 w 199"/>
                <a:gd name="T81" fmla="*/ 75 h 136"/>
                <a:gd name="T82" fmla="*/ 157 w 199"/>
                <a:gd name="T83" fmla="*/ 109 h 136"/>
                <a:gd name="T84" fmla="*/ 159 w 199"/>
                <a:gd name="T85" fmla="*/ 114 h 136"/>
                <a:gd name="T86" fmla="*/ 158 w 199"/>
                <a:gd name="T87" fmla="*/ 117 h 136"/>
                <a:gd name="T88" fmla="*/ 160 w 199"/>
                <a:gd name="T89" fmla="*/ 119 h 136"/>
                <a:gd name="T90" fmla="*/ 164 w 199"/>
                <a:gd name="T91" fmla="*/ 117 h 136"/>
                <a:gd name="T92" fmla="*/ 165 w 199"/>
                <a:gd name="T93" fmla="*/ 116 h 136"/>
                <a:gd name="T94" fmla="*/ 165 w 199"/>
                <a:gd name="T95" fmla="*/ 74 h 136"/>
                <a:gd name="T96" fmla="*/ 157 w 199"/>
                <a:gd name="T97" fmla="*/ 78 h 136"/>
                <a:gd name="T98" fmla="*/ 157 w 199"/>
                <a:gd name="T99" fmla="*/ 10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9" h="136">
                  <a:moveTo>
                    <a:pt x="99" y="101"/>
                  </a:moveTo>
                  <a:cubicBezTo>
                    <a:pt x="0" y="50"/>
                    <a:pt x="0" y="50"/>
                    <a:pt x="0" y="5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99" y="50"/>
                    <a:pt x="199" y="50"/>
                    <a:pt x="199" y="50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07" y="45"/>
                    <a:pt x="107" y="45"/>
                    <a:pt x="107" y="45"/>
                  </a:cubicBezTo>
                  <a:cubicBezTo>
                    <a:pt x="106" y="45"/>
                    <a:pt x="104" y="44"/>
                    <a:pt x="101" y="44"/>
                  </a:cubicBezTo>
                  <a:cubicBezTo>
                    <a:pt x="99" y="44"/>
                    <a:pt x="97" y="44"/>
                    <a:pt x="95" y="46"/>
                  </a:cubicBezTo>
                  <a:cubicBezTo>
                    <a:pt x="93" y="48"/>
                    <a:pt x="93" y="50"/>
                    <a:pt x="93" y="52"/>
                  </a:cubicBezTo>
                  <a:cubicBezTo>
                    <a:pt x="93" y="56"/>
                    <a:pt x="97" y="58"/>
                    <a:pt x="98" y="59"/>
                  </a:cubicBezTo>
                  <a:cubicBezTo>
                    <a:pt x="140" y="80"/>
                    <a:pt x="140" y="80"/>
                    <a:pt x="140" y="80"/>
                  </a:cubicBezTo>
                  <a:lnTo>
                    <a:pt x="99" y="101"/>
                  </a:lnTo>
                  <a:close/>
                  <a:moveTo>
                    <a:pt x="153" y="117"/>
                  </a:moveTo>
                  <a:cubicBezTo>
                    <a:pt x="154" y="116"/>
                    <a:pt x="155" y="115"/>
                    <a:pt x="155" y="114"/>
                  </a:cubicBezTo>
                  <a:cubicBezTo>
                    <a:pt x="155" y="113"/>
                    <a:pt x="154" y="111"/>
                    <a:pt x="153" y="111"/>
                  </a:cubicBezTo>
                  <a:cubicBezTo>
                    <a:pt x="153" y="73"/>
                    <a:pt x="153" y="73"/>
                    <a:pt x="153" y="73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9"/>
                    <a:pt x="101" y="46"/>
                    <a:pt x="98" y="49"/>
                  </a:cubicBezTo>
                  <a:cubicBezTo>
                    <a:pt x="94" y="52"/>
                    <a:pt x="99" y="55"/>
                    <a:pt x="99" y="55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45" y="111"/>
                    <a:pt x="145" y="111"/>
                    <a:pt x="145" y="111"/>
                  </a:cubicBezTo>
                  <a:cubicBezTo>
                    <a:pt x="144" y="111"/>
                    <a:pt x="143" y="113"/>
                    <a:pt x="143" y="114"/>
                  </a:cubicBezTo>
                  <a:cubicBezTo>
                    <a:pt x="143" y="115"/>
                    <a:pt x="144" y="116"/>
                    <a:pt x="145" y="117"/>
                  </a:cubicBezTo>
                  <a:cubicBezTo>
                    <a:pt x="144" y="118"/>
                    <a:pt x="142" y="121"/>
                    <a:pt x="142" y="124"/>
                  </a:cubicBezTo>
                  <a:cubicBezTo>
                    <a:pt x="142" y="129"/>
                    <a:pt x="147" y="129"/>
                    <a:pt x="147" y="131"/>
                  </a:cubicBezTo>
                  <a:cubicBezTo>
                    <a:pt x="147" y="134"/>
                    <a:pt x="146" y="136"/>
                    <a:pt x="146" y="136"/>
                  </a:cubicBezTo>
                  <a:cubicBezTo>
                    <a:pt x="146" y="136"/>
                    <a:pt x="157" y="131"/>
                    <a:pt x="157" y="124"/>
                  </a:cubicBezTo>
                  <a:cubicBezTo>
                    <a:pt x="157" y="120"/>
                    <a:pt x="154" y="117"/>
                    <a:pt x="153" y="117"/>
                  </a:cubicBezTo>
                  <a:close/>
                  <a:moveTo>
                    <a:pt x="34" y="75"/>
                  </a:moveTo>
                  <a:cubicBezTo>
                    <a:pt x="34" y="116"/>
                    <a:pt x="34" y="116"/>
                    <a:pt x="34" y="116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53" y="128"/>
                    <a:pt x="76" y="135"/>
                    <a:pt x="100" y="135"/>
                  </a:cubicBezTo>
                  <a:cubicBezTo>
                    <a:pt x="113" y="135"/>
                    <a:pt x="127" y="133"/>
                    <a:pt x="139" y="129"/>
                  </a:cubicBezTo>
                  <a:cubicBezTo>
                    <a:pt x="138" y="128"/>
                    <a:pt x="138" y="126"/>
                    <a:pt x="138" y="124"/>
                  </a:cubicBezTo>
                  <a:cubicBezTo>
                    <a:pt x="138" y="122"/>
                    <a:pt x="139" y="119"/>
                    <a:pt x="140" y="117"/>
                  </a:cubicBezTo>
                  <a:cubicBezTo>
                    <a:pt x="139" y="116"/>
                    <a:pt x="139" y="115"/>
                    <a:pt x="139" y="114"/>
                  </a:cubicBezTo>
                  <a:cubicBezTo>
                    <a:pt x="139" y="112"/>
                    <a:pt x="140" y="110"/>
                    <a:pt x="141" y="109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99" y="108"/>
                    <a:pt x="99" y="108"/>
                    <a:pt x="99" y="108"/>
                  </a:cubicBezTo>
                  <a:lnTo>
                    <a:pt x="34" y="75"/>
                  </a:lnTo>
                  <a:close/>
                  <a:moveTo>
                    <a:pt x="157" y="109"/>
                  </a:moveTo>
                  <a:cubicBezTo>
                    <a:pt x="158" y="110"/>
                    <a:pt x="159" y="112"/>
                    <a:pt x="159" y="114"/>
                  </a:cubicBezTo>
                  <a:cubicBezTo>
                    <a:pt x="159" y="115"/>
                    <a:pt x="159" y="116"/>
                    <a:pt x="158" y="117"/>
                  </a:cubicBezTo>
                  <a:cubicBezTo>
                    <a:pt x="159" y="117"/>
                    <a:pt x="160" y="118"/>
                    <a:pt x="160" y="119"/>
                  </a:cubicBezTo>
                  <a:cubicBezTo>
                    <a:pt x="161" y="119"/>
                    <a:pt x="163" y="118"/>
                    <a:pt x="164" y="117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74"/>
                    <a:pt x="165" y="74"/>
                    <a:pt x="165" y="74"/>
                  </a:cubicBezTo>
                  <a:cubicBezTo>
                    <a:pt x="157" y="78"/>
                    <a:pt x="157" y="78"/>
                    <a:pt x="157" y="78"/>
                  </a:cubicBezTo>
                  <a:lnTo>
                    <a:pt x="157" y="109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61" name="Freeform 18"/>
            <p:cNvSpPr>
              <a:spLocks noEditPoints="1"/>
            </p:cNvSpPr>
            <p:nvPr/>
          </p:nvSpPr>
          <p:spPr bwMode="auto">
            <a:xfrm>
              <a:off x="6660772" y="1682451"/>
              <a:ext cx="397070" cy="614213"/>
            </a:xfrm>
            <a:custGeom>
              <a:avLst/>
              <a:gdLst>
                <a:gd name="T0" fmla="*/ 78 w 108"/>
                <a:gd name="T1" fmla="*/ 144 h 167"/>
                <a:gd name="T2" fmla="*/ 34 w 108"/>
                <a:gd name="T3" fmla="*/ 148 h 167"/>
                <a:gd name="T4" fmla="*/ 30 w 108"/>
                <a:gd name="T5" fmla="*/ 143 h 167"/>
                <a:gd name="T6" fmla="*/ 74 w 108"/>
                <a:gd name="T7" fmla="*/ 139 h 167"/>
                <a:gd name="T8" fmla="*/ 74 w 108"/>
                <a:gd name="T9" fmla="*/ 151 h 167"/>
                <a:gd name="T10" fmla="*/ 30 w 108"/>
                <a:gd name="T11" fmla="*/ 155 h 167"/>
                <a:gd name="T12" fmla="*/ 34 w 108"/>
                <a:gd name="T13" fmla="*/ 161 h 167"/>
                <a:gd name="T14" fmla="*/ 38 w 108"/>
                <a:gd name="T15" fmla="*/ 163 h 167"/>
                <a:gd name="T16" fmla="*/ 66 w 108"/>
                <a:gd name="T17" fmla="*/ 167 h 167"/>
                <a:gd name="T18" fmla="*/ 70 w 108"/>
                <a:gd name="T19" fmla="*/ 161 h 167"/>
                <a:gd name="T20" fmla="*/ 78 w 108"/>
                <a:gd name="T21" fmla="*/ 157 h 167"/>
                <a:gd name="T22" fmla="*/ 74 w 108"/>
                <a:gd name="T23" fmla="*/ 151 h 167"/>
                <a:gd name="T24" fmla="*/ 34 w 108"/>
                <a:gd name="T25" fmla="*/ 128 h 167"/>
                <a:gd name="T26" fmla="*/ 30 w 108"/>
                <a:gd name="T27" fmla="*/ 132 h 167"/>
                <a:gd name="T28" fmla="*/ 74 w 108"/>
                <a:gd name="T29" fmla="*/ 136 h 167"/>
                <a:gd name="T30" fmla="*/ 78 w 108"/>
                <a:gd name="T31" fmla="*/ 132 h 167"/>
                <a:gd name="T32" fmla="*/ 108 w 108"/>
                <a:gd name="T33" fmla="*/ 54 h 167"/>
                <a:gd name="T34" fmla="*/ 76 w 108"/>
                <a:gd name="T35" fmla="*/ 124 h 167"/>
                <a:gd name="T36" fmla="*/ 15 w 108"/>
                <a:gd name="T37" fmla="*/ 91 h 167"/>
                <a:gd name="T38" fmla="*/ 54 w 108"/>
                <a:gd name="T39" fmla="*/ 0 h 167"/>
                <a:gd name="T40" fmla="*/ 54 w 108"/>
                <a:gd name="T41" fmla="*/ 0 h 167"/>
                <a:gd name="T42" fmla="*/ 61 w 108"/>
                <a:gd name="T43" fmla="*/ 116 h 167"/>
                <a:gd name="T44" fmla="*/ 68 w 108"/>
                <a:gd name="T45" fmla="*/ 73 h 167"/>
                <a:gd name="T46" fmla="*/ 63 w 108"/>
                <a:gd name="T47" fmla="*/ 77 h 167"/>
                <a:gd name="T48" fmla="*/ 54 w 108"/>
                <a:gd name="T49" fmla="*/ 69 h 167"/>
                <a:gd name="T50" fmla="*/ 45 w 108"/>
                <a:gd name="T51" fmla="*/ 77 h 167"/>
                <a:gd name="T52" fmla="*/ 40 w 108"/>
                <a:gd name="T53" fmla="*/ 73 h 167"/>
                <a:gd name="T54" fmla="*/ 61 w 108"/>
                <a:gd name="T55" fmla="*/ 116 h 167"/>
                <a:gd name="T56" fmla="*/ 54 w 108"/>
                <a:gd name="T57" fmla="*/ 8 h 167"/>
                <a:gd name="T58" fmla="*/ 54 w 108"/>
                <a:gd name="T59" fmla="*/ 8 h 167"/>
                <a:gd name="T60" fmla="*/ 21 w 108"/>
                <a:gd name="T61" fmla="*/ 85 h 167"/>
                <a:gd name="T62" fmla="*/ 21 w 108"/>
                <a:gd name="T63" fmla="*/ 85 h 167"/>
                <a:gd name="T64" fmla="*/ 35 w 108"/>
                <a:gd name="T65" fmla="*/ 116 h 167"/>
                <a:gd name="T66" fmla="*/ 36 w 108"/>
                <a:gd name="T67" fmla="*/ 73 h 167"/>
                <a:gd name="T68" fmla="*/ 31 w 108"/>
                <a:gd name="T69" fmla="*/ 72 h 167"/>
                <a:gd name="T70" fmla="*/ 35 w 108"/>
                <a:gd name="T71" fmla="*/ 71 h 167"/>
                <a:gd name="T72" fmla="*/ 37 w 108"/>
                <a:gd name="T73" fmla="*/ 68 h 167"/>
                <a:gd name="T74" fmla="*/ 39 w 108"/>
                <a:gd name="T75" fmla="*/ 71 h 167"/>
                <a:gd name="T76" fmla="*/ 42 w 108"/>
                <a:gd name="T77" fmla="*/ 71 h 167"/>
                <a:gd name="T78" fmla="*/ 54 w 108"/>
                <a:gd name="T79" fmla="*/ 67 h 167"/>
                <a:gd name="T80" fmla="*/ 63 w 108"/>
                <a:gd name="T81" fmla="*/ 75 h 167"/>
                <a:gd name="T82" fmla="*/ 67 w 108"/>
                <a:gd name="T83" fmla="*/ 71 h 167"/>
                <a:gd name="T84" fmla="*/ 69 w 108"/>
                <a:gd name="T85" fmla="*/ 69 h 167"/>
                <a:gd name="T86" fmla="*/ 73 w 108"/>
                <a:gd name="T87" fmla="*/ 70 h 167"/>
                <a:gd name="T88" fmla="*/ 76 w 108"/>
                <a:gd name="T89" fmla="*/ 71 h 167"/>
                <a:gd name="T90" fmla="*/ 76 w 108"/>
                <a:gd name="T91" fmla="*/ 73 h 167"/>
                <a:gd name="T92" fmla="*/ 65 w 108"/>
                <a:gd name="T93" fmla="*/ 116 h 167"/>
                <a:gd name="T94" fmla="*/ 74 w 108"/>
                <a:gd name="T95" fmla="*/ 116 h 167"/>
                <a:gd name="T96" fmla="*/ 87 w 108"/>
                <a:gd name="T97" fmla="*/ 85 h 167"/>
                <a:gd name="T98" fmla="*/ 100 w 108"/>
                <a:gd name="T99" fmla="*/ 5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8" h="167">
                  <a:moveTo>
                    <a:pt x="78" y="143"/>
                  </a:moveTo>
                  <a:cubicBezTo>
                    <a:pt x="78" y="144"/>
                    <a:pt x="78" y="144"/>
                    <a:pt x="78" y="144"/>
                  </a:cubicBezTo>
                  <a:cubicBezTo>
                    <a:pt x="78" y="146"/>
                    <a:pt x="77" y="148"/>
                    <a:pt x="74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2" y="148"/>
                    <a:pt x="30" y="146"/>
                    <a:pt x="30" y="144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41"/>
                    <a:pt x="32" y="139"/>
                    <a:pt x="34" y="139"/>
                  </a:cubicBezTo>
                  <a:cubicBezTo>
                    <a:pt x="74" y="139"/>
                    <a:pt x="74" y="139"/>
                    <a:pt x="74" y="139"/>
                  </a:cubicBezTo>
                  <a:cubicBezTo>
                    <a:pt x="77" y="139"/>
                    <a:pt x="78" y="141"/>
                    <a:pt x="78" y="143"/>
                  </a:cubicBezTo>
                  <a:moveTo>
                    <a:pt x="74" y="151"/>
                  </a:moveTo>
                  <a:cubicBezTo>
                    <a:pt x="34" y="151"/>
                    <a:pt x="34" y="151"/>
                    <a:pt x="34" y="151"/>
                  </a:cubicBezTo>
                  <a:cubicBezTo>
                    <a:pt x="32" y="151"/>
                    <a:pt x="30" y="153"/>
                    <a:pt x="30" y="155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30" y="159"/>
                    <a:pt x="32" y="161"/>
                    <a:pt x="34" y="161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8" y="163"/>
                    <a:pt x="38" y="163"/>
                    <a:pt x="38" y="163"/>
                  </a:cubicBezTo>
                  <a:cubicBezTo>
                    <a:pt x="38" y="165"/>
                    <a:pt x="40" y="167"/>
                    <a:pt x="42" y="167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68" y="167"/>
                    <a:pt x="70" y="165"/>
                    <a:pt x="70" y="163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7" y="161"/>
                    <a:pt x="78" y="159"/>
                    <a:pt x="78" y="157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8" y="153"/>
                    <a:pt x="77" y="151"/>
                    <a:pt x="74" y="151"/>
                  </a:cubicBezTo>
                  <a:moveTo>
                    <a:pt x="74" y="128"/>
                  </a:moveTo>
                  <a:cubicBezTo>
                    <a:pt x="34" y="128"/>
                    <a:pt x="34" y="128"/>
                    <a:pt x="34" y="128"/>
                  </a:cubicBezTo>
                  <a:cubicBezTo>
                    <a:pt x="32" y="128"/>
                    <a:pt x="30" y="129"/>
                    <a:pt x="30" y="132"/>
                  </a:cubicBezTo>
                  <a:cubicBezTo>
                    <a:pt x="30" y="132"/>
                    <a:pt x="30" y="132"/>
                    <a:pt x="30" y="132"/>
                  </a:cubicBezTo>
                  <a:cubicBezTo>
                    <a:pt x="30" y="134"/>
                    <a:pt x="32" y="136"/>
                    <a:pt x="34" y="136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77" y="136"/>
                    <a:pt x="78" y="134"/>
                    <a:pt x="78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29"/>
                    <a:pt x="77" y="128"/>
                    <a:pt x="74" y="128"/>
                  </a:cubicBezTo>
                  <a:moveTo>
                    <a:pt x="108" y="54"/>
                  </a:moveTo>
                  <a:cubicBezTo>
                    <a:pt x="108" y="68"/>
                    <a:pt x="102" y="81"/>
                    <a:pt x="93" y="91"/>
                  </a:cubicBezTo>
                  <a:cubicBezTo>
                    <a:pt x="76" y="111"/>
                    <a:pt x="86" y="124"/>
                    <a:pt x="76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22" y="124"/>
                    <a:pt x="33" y="111"/>
                    <a:pt x="15" y="91"/>
                  </a:cubicBezTo>
                  <a:cubicBezTo>
                    <a:pt x="6" y="81"/>
                    <a:pt x="0" y="68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moveTo>
                    <a:pt x="61" y="116"/>
                  </a:moveTo>
                  <a:cubicBezTo>
                    <a:pt x="69" y="73"/>
                    <a:pt x="69" y="73"/>
                    <a:pt x="69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3" y="77"/>
                    <a:pt x="62" y="77"/>
                    <a:pt x="62" y="77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6" y="77"/>
                    <a:pt x="46" y="77"/>
                    <a:pt x="45" y="77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47" y="116"/>
                    <a:pt x="47" y="116"/>
                    <a:pt x="47" y="116"/>
                  </a:cubicBezTo>
                  <a:lnTo>
                    <a:pt x="61" y="116"/>
                  </a:lnTo>
                  <a:close/>
                  <a:moveTo>
                    <a:pt x="100" y="54"/>
                  </a:moveTo>
                  <a:cubicBezTo>
                    <a:pt x="100" y="29"/>
                    <a:pt x="79" y="8"/>
                    <a:pt x="54" y="8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29" y="8"/>
                    <a:pt x="8" y="29"/>
                    <a:pt x="8" y="54"/>
                  </a:cubicBezTo>
                  <a:cubicBezTo>
                    <a:pt x="8" y="66"/>
                    <a:pt x="13" y="77"/>
                    <a:pt x="21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32" y="99"/>
                    <a:pt x="34" y="110"/>
                    <a:pt x="35" y="116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43" y="116"/>
                    <a:pt x="43" y="116"/>
                    <a:pt x="43" y="116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2" y="73"/>
                    <a:pt x="31" y="73"/>
                    <a:pt x="31" y="72"/>
                  </a:cubicBezTo>
                  <a:cubicBezTo>
                    <a:pt x="31" y="71"/>
                    <a:pt x="32" y="71"/>
                    <a:pt x="32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69"/>
                    <a:pt x="36" y="68"/>
                    <a:pt x="37" y="68"/>
                  </a:cubicBezTo>
                  <a:cubicBezTo>
                    <a:pt x="38" y="67"/>
                    <a:pt x="39" y="68"/>
                    <a:pt x="39" y="69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54" y="67"/>
                    <a:pt x="55" y="67"/>
                    <a:pt x="55" y="67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6" y="71"/>
                    <a:pt x="67" y="71"/>
                    <a:pt x="67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9" y="68"/>
                    <a:pt x="70" y="67"/>
                    <a:pt x="72" y="68"/>
                  </a:cubicBezTo>
                  <a:cubicBezTo>
                    <a:pt x="73" y="68"/>
                    <a:pt x="73" y="69"/>
                    <a:pt x="73" y="70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2"/>
                  </a:cubicBezTo>
                  <a:cubicBezTo>
                    <a:pt x="77" y="73"/>
                    <a:pt x="76" y="73"/>
                    <a:pt x="76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4" y="110"/>
                    <a:pt x="76" y="99"/>
                    <a:pt x="87" y="85"/>
                  </a:cubicBezTo>
                  <a:cubicBezTo>
                    <a:pt x="87" y="85"/>
                    <a:pt x="87" y="85"/>
                    <a:pt x="87" y="85"/>
                  </a:cubicBezTo>
                  <a:cubicBezTo>
                    <a:pt x="87" y="85"/>
                    <a:pt x="87" y="85"/>
                    <a:pt x="87" y="85"/>
                  </a:cubicBezTo>
                  <a:cubicBezTo>
                    <a:pt x="95" y="77"/>
                    <a:pt x="100" y="66"/>
                    <a:pt x="100" y="54"/>
                  </a:cubicBezTo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62" name="Freeform 10"/>
            <p:cNvSpPr>
              <a:spLocks noEditPoints="1"/>
            </p:cNvSpPr>
            <p:nvPr/>
          </p:nvSpPr>
          <p:spPr bwMode="auto">
            <a:xfrm>
              <a:off x="8661351" y="3891523"/>
              <a:ext cx="594654" cy="453782"/>
            </a:xfrm>
            <a:custGeom>
              <a:avLst/>
              <a:gdLst>
                <a:gd name="T0" fmla="*/ 60 w 201"/>
                <a:gd name="T1" fmla="*/ 72 h 151"/>
                <a:gd name="T2" fmla="*/ 36 w 201"/>
                <a:gd name="T3" fmla="*/ 83 h 151"/>
                <a:gd name="T4" fmla="*/ 16 w 201"/>
                <a:gd name="T5" fmla="*/ 93 h 151"/>
                <a:gd name="T6" fmla="*/ 54 w 201"/>
                <a:gd name="T7" fmla="*/ 66 h 151"/>
                <a:gd name="T8" fmla="*/ 73 w 201"/>
                <a:gd name="T9" fmla="*/ 72 h 151"/>
                <a:gd name="T10" fmla="*/ 64 w 201"/>
                <a:gd name="T11" fmla="*/ 87 h 151"/>
                <a:gd name="T12" fmla="*/ 88 w 201"/>
                <a:gd name="T13" fmla="*/ 73 h 151"/>
                <a:gd name="T14" fmla="*/ 73 w 201"/>
                <a:gd name="T15" fmla="*/ 72 h 151"/>
                <a:gd name="T16" fmla="*/ 88 w 201"/>
                <a:gd name="T17" fmla="*/ 29 h 151"/>
                <a:gd name="T18" fmla="*/ 69 w 201"/>
                <a:gd name="T19" fmla="*/ 42 h 151"/>
                <a:gd name="T20" fmla="*/ 39 w 201"/>
                <a:gd name="T21" fmla="*/ 39 h 151"/>
                <a:gd name="T22" fmla="*/ 16 w 201"/>
                <a:gd name="T23" fmla="*/ 29 h 151"/>
                <a:gd name="T24" fmla="*/ 78 w 201"/>
                <a:gd name="T25" fmla="*/ 43 h 151"/>
                <a:gd name="T26" fmla="*/ 78 w 201"/>
                <a:gd name="T27" fmla="*/ 28 h 151"/>
                <a:gd name="T28" fmla="*/ 115 w 201"/>
                <a:gd name="T29" fmla="*/ 102 h 151"/>
                <a:gd name="T30" fmla="*/ 156 w 201"/>
                <a:gd name="T31" fmla="*/ 102 h 151"/>
                <a:gd name="T32" fmla="*/ 115 w 201"/>
                <a:gd name="T33" fmla="*/ 102 h 151"/>
                <a:gd name="T34" fmla="*/ 115 w 201"/>
                <a:gd name="T35" fmla="*/ 78 h 151"/>
                <a:gd name="T36" fmla="*/ 184 w 201"/>
                <a:gd name="T37" fmla="*/ 73 h 151"/>
                <a:gd name="T38" fmla="*/ 136 w 201"/>
                <a:gd name="T39" fmla="*/ 25 h 151"/>
                <a:gd name="T40" fmla="*/ 184 w 201"/>
                <a:gd name="T41" fmla="*/ 34 h 151"/>
                <a:gd name="T42" fmla="*/ 136 w 201"/>
                <a:gd name="T43" fmla="*/ 25 h 151"/>
                <a:gd name="T44" fmla="*/ 115 w 201"/>
                <a:gd name="T45" fmla="*/ 48 h 151"/>
                <a:gd name="T46" fmla="*/ 184 w 201"/>
                <a:gd name="T47" fmla="*/ 43 h 151"/>
                <a:gd name="T48" fmla="*/ 115 w 201"/>
                <a:gd name="T49" fmla="*/ 88 h 151"/>
                <a:gd name="T50" fmla="*/ 184 w 201"/>
                <a:gd name="T51" fmla="*/ 92 h 151"/>
                <a:gd name="T52" fmla="*/ 115 w 201"/>
                <a:gd name="T53" fmla="*/ 88 h 151"/>
                <a:gd name="T54" fmla="*/ 115 w 201"/>
                <a:gd name="T55" fmla="*/ 63 h 151"/>
                <a:gd name="T56" fmla="*/ 184 w 201"/>
                <a:gd name="T57" fmla="*/ 58 h 151"/>
                <a:gd name="T58" fmla="*/ 201 w 201"/>
                <a:gd name="T59" fmla="*/ 9 h 151"/>
                <a:gd name="T60" fmla="*/ 201 w 201"/>
                <a:gd name="T61" fmla="*/ 145 h 151"/>
                <a:gd name="T62" fmla="*/ 154 w 201"/>
                <a:gd name="T63" fmla="*/ 138 h 151"/>
                <a:gd name="T64" fmla="*/ 101 w 201"/>
                <a:gd name="T65" fmla="*/ 151 h 151"/>
                <a:gd name="T66" fmla="*/ 47 w 201"/>
                <a:gd name="T67" fmla="*/ 138 h 151"/>
                <a:gd name="T68" fmla="*/ 0 w 201"/>
                <a:gd name="T69" fmla="*/ 145 h 151"/>
                <a:gd name="T70" fmla="*/ 0 w 201"/>
                <a:gd name="T71" fmla="*/ 9 h 151"/>
                <a:gd name="T72" fmla="*/ 47 w 201"/>
                <a:gd name="T73" fmla="*/ 0 h 151"/>
                <a:gd name="T74" fmla="*/ 154 w 201"/>
                <a:gd name="T75" fmla="*/ 0 h 151"/>
                <a:gd name="T76" fmla="*/ 201 w 201"/>
                <a:gd name="T77" fmla="*/ 9 h 151"/>
                <a:gd name="T78" fmla="*/ 47 w 201"/>
                <a:gd name="T79" fmla="*/ 8 h 151"/>
                <a:gd name="T80" fmla="*/ 8 w 201"/>
                <a:gd name="T81" fmla="*/ 127 h 151"/>
                <a:gd name="T82" fmla="*/ 97 w 201"/>
                <a:gd name="T83" fmla="*/ 131 h 151"/>
                <a:gd name="T84" fmla="*/ 193 w 201"/>
                <a:gd name="T85" fmla="*/ 15 h 151"/>
                <a:gd name="T86" fmla="*/ 105 w 201"/>
                <a:gd name="T87" fmla="*/ 19 h 151"/>
                <a:gd name="T88" fmla="*/ 154 w 201"/>
                <a:gd name="T89" fmla="*/ 120 h 151"/>
                <a:gd name="T90" fmla="*/ 193 w 201"/>
                <a:gd name="T91" fmla="*/ 1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1" h="151">
                  <a:moveTo>
                    <a:pt x="61" y="71"/>
                  </a:moveTo>
                  <a:cubicBezTo>
                    <a:pt x="61" y="71"/>
                    <a:pt x="61" y="71"/>
                    <a:pt x="60" y="72"/>
                  </a:cubicBezTo>
                  <a:cubicBezTo>
                    <a:pt x="58" y="75"/>
                    <a:pt x="54" y="75"/>
                    <a:pt x="49" y="76"/>
                  </a:cubicBezTo>
                  <a:cubicBezTo>
                    <a:pt x="44" y="77"/>
                    <a:pt x="39" y="79"/>
                    <a:pt x="36" y="83"/>
                  </a:cubicBezTo>
                  <a:cubicBezTo>
                    <a:pt x="35" y="85"/>
                    <a:pt x="33" y="87"/>
                    <a:pt x="31" y="89"/>
                  </a:cubicBezTo>
                  <a:cubicBezTo>
                    <a:pt x="26" y="90"/>
                    <a:pt x="21" y="91"/>
                    <a:pt x="16" y="93"/>
                  </a:cubicBezTo>
                  <a:cubicBezTo>
                    <a:pt x="16" y="86"/>
                    <a:pt x="16" y="80"/>
                    <a:pt x="16" y="73"/>
                  </a:cubicBezTo>
                  <a:cubicBezTo>
                    <a:pt x="28" y="68"/>
                    <a:pt x="41" y="66"/>
                    <a:pt x="54" y="66"/>
                  </a:cubicBezTo>
                  <a:cubicBezTo>
                    <a:pt x="56" y="67"/>
                    <a:pt x="60" y="69"/>
                    <a:pt x="61" y="71"/>
                  </a:cubicBezTo>
                  <a:close/>
                  <a:moveTo>
                    <a:pt x="73" y="72"/>
                  </a:moveTo>
                  <a:cubicBezTo>
                    <a:pt x="76" y="78"/>
                    <a:pt x="73" y="81"/>
                    <a:pt x="67" y="83"/>
                  </a:cubicBezTo>
                  <a:cubicBezTo>
                    <a:pt x="64" y="84"/>
                    <a:pt x="64" y="86"/>
                    <a:pt x="64" y="87"/>
                  </a:cubicBezTo>
                  <a:cubicBezTo>
                    <a:pt x="72" y="88"/>
                    <a:pt x="80" y="90"/>
                    <a:pt x="88" y="93"/>
                  </a:cubicBezTo>
                  <a:cubicBezTo>
                    <a:pt x="88" y="86"/>
                    <a:pt x="88" y="80"/>
                    <a:pt x="88" y="73"/>
                  </a:cubicBezTo>
                  <a:cubicBezTo>
                    <a:pt x="82" y="71"/>
                    <a:pt x="76" y="69"/>
                    <a:pt x="70" y="68"/>
                  </a:cubicBezTo>
                  <a:cubicBezTo>
                    <a:pt x="71" y="69"/>
                    <a:pt x="73" y="70"/>
                    <a:pt x="73" y="72"/>
                  </a:cubicBezTo>
                  <a:close/>
                  <a:moveTo>
                    <a:pt x="16" y="29"/>
                  </a:moveTo>
                  <a:cubicBezTo>
                    <a:pt x="39" y="20"/>
                    <a:pt x="65" y="20"/>
                    <a:pt x="88" y="29"/>
                  </a:cubicBezTo>
                  <a:cubicBezTo>
                    <a:pt x="88" y="42"/>
                    <a:pt x="88" y="55"/>
                    <a:pt x="88" y="68"/>
                  </a:cubicBezTo>
                  <a:cubicBezTo>
                    <a:pt x="82" y="59"/>
                    <a:pt x="75" y="50"/>
                    <a:pt x="69" y="42"/>
                  </a:cubicBezTo>
                  <a:cubicBezTo>
                    <a:pt x="64" y="46"/>
                    <a:pt x="60" y="50"/>
                    <a:pt x="55" y="54"/>
                  </a:cubicBezTo>
                  <a:cubicBezTo>
                    <a:pt x="50" y="49"/>
                    <a:pt x="44" y="43"/>
                    <a:pt x="39" y="39"/>
                  </a:cubicBezTo>
                  <a:cubicBezTo>
                    <a:pt x="31" y="48"/>
                    <a:pt x="23" y="57"/>
                    <a:pt x="16" y="68"/>
                  </a:cubicBezTo>
                  <a:cubicBezTo>
                    <a:pt x="16" y="55"/>
                    <a:pt x="16" y="42"/>
                    <a:pt x="16" y="29"/>
                  </a:cubicBezTo>
                  <a:close/>
                  <a:moveTo>
                    <a:pt x="70" y="34"/>
                  </a:moveTo>
                  <a:cubicBezTo>
                    <a:pt x="70" y="38"/>
                    <a:pt x="74" y="42"/>
                    <a:pt x="78" y="43"/>
                  </a:cubicBezTo>
                  <a:cubicBezTo>
                    <a:pt x="82" y="44"/>
                    <a:pt x="85" y="42"/>
                    <a:pt x="85" y="38"/>
                  </a:cubicBezTo>
                  <a:cubicBezTo>
                    <a:pt x="85" y="34"/>
                    <a:pt x="82" y="29"/>
                    <a:pt x="78" y="28"/>
                  </a:cubicBezTo>
                  <a:cubicBezTo>
                    <a:pt x="74" y="27"/>
                    <a:pt x="70" y="30"/>
                    <a:pt x="70" y="34"/>
                  </a:cubicBezTo>
                  <a:close/>
                  <a:moveTo>
                    <a:pt x="115" y="102"/>
                  </a:moveTo>
                  <a:cubicBezTo>
                    <a:pt x="115" y="107"/>
                    <a:pt x="115" y="107"/>
                    <a:pt x="115" y="107"/>
                  </a:cubicBezTo>
                  <a:cubicBezTo>
                    <a:pt x="128" y="103"/>
                    <a:pt x="142" y="102"/>
                    <a:pt x="156" y="102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42" y="97"/>
                    <a:pt x="128" y="99"/>
                    <a:pt x="115" y="102"/>
                  </a:cubicBezTo>
                  <a:close/>
                  <a:moveTo>
                    <a:pt x="115" y="73"/>
                  </a:moveTo>
                  <a:cubicBezTo>
                    <a:pt x="115" y="78"/>
                    <a:pt x="115" y="78"/>
                    <a:pt x="115" y="78"/>
                  </a:cubicBezTo>
                  <a:cubicBezTo>
                    <a:pt x="137" y="71"/>
                    <a:pt x="162" y="71"/>
                    <a:pt x="184" y="78"/>
                  </a:cubicBezTo>
                  <a:cubicBezTo>
                    <a:pt x="184" y="73"/>
                    <a:pt x="184" y="73"/>
                    <a:pt x="184" y="73"/>
                  </a:cubicBezTo>
                  <a:cubicBezTo>
                    <a:pt x="161" y="67"/>
                    <a:pt x="137" y="67"/>
                    <a:pt x="115" y="73"/>
                  </a:cubicBezTo>
                  <a:close/>
                  <a:moveTo>
                    <a:pt x="136" y="25"/>
                  </a:moveTo>
                  <a:cubicBezTo>
                    <a:pt x="136" y="30"/>
                    <a:pt x="136" y="30"/>
                    <a:pt x="136" y="30"/>
                  </a:cubicBezTo>
                  <a:cubicBezTo>
                    <a:pt x="152" y="28"/>
                    <a:pt x="168" y="29"/>
                    <a:pt x="184" y="34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68" y="24"/>
                    <a:pt x="152" y="23"/>
                    <a:pt x="136" y="25"/>
                  </a:cubicBezTo>
                  <a:close/>
                  <a:moveTo>
                    <a:pt x="115" y="43"/>
                  </a:moveTo>
                  <a:cubicBezTo>
                    <a:pt x="115" y="48"/>
                    <a:pt x="115" y="48"/>
                    <a:pt x="115" y="48"/>
                  </a:cubicBezTo>
                  <a:cubicBezTo>
                    <a:pt x="137" y="42"/>
                    <a:pt x="162" y="42"/>
                    <a:pt x="184" y="48"/>
                  </a:cubicBezTo>
                  <a:cubicBezTo>
                    <a:pt x="184" y="43"/>
                    <a:pt x="184" y="43"/>
                    <a:pt x="184" y="43"/>
                  </a:cubicBezTo>
                  <a:cubicBezTo>
                    <a:pt x="161" y="37"/>
                    <a:pt x="137" y="37"/>
                    <a:pt x="115" y="43"/>
                  </a:cubicBezTo>
                  <a:close/>
                  <a:moveTo>
                    <a:pt x="115" y="88"/>
                  </a:moveTo>
                  <a:cubicBezTo>
                    <a:pt x="115" y="92"/>
                    <a:pt x="115" y="92"/>
                    <a:pt x="115" y="92"/>
                  </a:cubicBezTo>
                  <a:cubicBezTo>
                    <a:pt x="137" y="86"/>
                    <a:pt x="162" y="86"/>
                    <a:pt x="184" y="92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61" y="81"/>
                    <a:pt x="137" y="81"/>
                    <a:pt x="115" y="88"/>
                  </a:cubicBezTo>
                  <a:close/>
                  <a:moveTo>
                    <a:pt x="115" y="58"/>
                  </a:moveTo>
                  <a:cubicBezTo>
                    <a:pt x="115" y="63"/>
                    <a:pt x="115" y="63"/>
                    <a:pt x="115" y="63"/>
                  </a:cubicBezTo>
                  <a:cubicBezTo>
                    <a:pt x="137" y="57"/>
                    <a:pt x="162" y="57"/>
                    <a:pt x="184" y="63"/>
                  </a:cubicBezTo>
                  <a:cubicBezTo>
                    <a:pt x="184" y="58"/>
                    <a:pt x="184" y="58"/>
                    <a:pt x="184" y="58"/>
                  </a:cubicBezTo>
                  <a:cubicBezTo>
                    <a:pt x="161" y="52"/>
                    <a:pt x="137" y="52"/>
                    <a:pt x="115" y="58"/>
                  </a:cubicBezTo>
                  <a:close/>
                  <a:moveTo>
                    <a:pt x="201" y="9"/>
                  </a:moveTo>
                  <a:cubicBezTo>
                    <a:pt x="201" y="136"/>
                    <a:pt x="201" y="136"/>
                    <a:pt x="201" y="136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199" y="146"/>
                    <a:pt x="197" y="147"/>
                    <a:pt x="195" y="146"/>
                  </a:cubicBezTo>
                  <a:cubicBezTo>
                    <a:pt x="182" y="141"/>
                    <a:pt x="168" y="138"/>
                    <a:pt x="154" y="138"/>
                  </a:cubicBezTo>
                  <a:cubicBezTo>
                    <a:pt x="136" y="138"/>
                    <a:pt x="119" y="143"/>
                    <a:pt x="103" y="150"/>
                  </a:cubicBezTo>
                  <a:cubicBezTo>
                    <a:pt x="102" y="151"/>
                    <a:pt x="102" y="151"/>
                    <a:pt x="101" y="151"/>
                  </a:cubicBezTo>
                  <a:cubicBezTo>
                    <a:pt x="100" y="151"/>
                    <a:pt x="99" y="151"/>
                    <a:pt x="98" y="150"/>
                  </a:cubicBezTo>
                  <a:cubicBezTo>
                    <a:pt x="83" y="143"/>
                    <a:pt x="65" y="138"/>
                    <a:pt x="47" y="138"/>
                  </a:cubicBezTo>
                  <a:cubicBezTo>
                    <a:pt x="33" y="138"/>
                    <a:pt x="19" y="141"/>
                    <a:pt x="7" y="146"/>
                  </a:cubicBezTo>
                  <a:cubicBezTo>
                    <a:pt x="4" y="147"/>
                    <a:pt x="2" y="146"/>
                    <a:pt x="0" y="14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7" y="3"/>
                    <a:pt x="32" y="0"/>
                    <a:pt x="47" y="0"/>
                  </a:cubicBezTo>
                  <a:cubicBezTo>
                    <a:pt x="66" y="0"/>
                    <a:pt x="84" y="4"/>
                    <a:pt x="101" y="12"/>
                  </a:cubicBezTo>
                  <a:cubicBezTo>
                    <a:pt x="117" y="4"/>
                    <a:pt x="135" y="0"/>
                    <a:pt x="154" y="0"/>
                  </a:cubicBezTo>
                  <a:cubicBezTo>
                    <a:pt x="169" y="0"/>
                    <a:pt x="184" y="3"/>
                    <a:pt x="198" y="8"/>
                  </a:cubicBezTo>
                  <a:lnTo>
                    <a:pt x="201" y="9"/>
                  </a:lnTo>
                  <a:close/>
                  <a:moveTo>
                    <a:pt x="97" y="19"/>
                  </a:moveTo>
                  <a:cubicBezTo>
                    <a:pt x="82" y="12"/>
                    <a:pt x="65" y="8"/>
                    <a:pt x="47" y="8"/>
                  </a:cubicBezTo>
                  <a:cubicBezTo>
                    <a:pt x="34" y="8"/>
                    <a:pt x="21" y="10"/>
                    <a:pt x="8" y="15"/>
                  </a:cubicBezTo>
                  <a:cubicBezTo>
                    <a:pt x="8" y="127"/>
                    <a:pt x="8" y="127"/>
                    <a:pt x="8" y="127"/>
                  </a:cubicBezTo>
                  <a:cubicBezTo>
                    <a:pt x="21" y="123"/>
                    <a:pt x="34" y="120"/>
                    <a:pt x="47" y="120"/>
                  </a:cubicBezTo>
                  <a:cubicBezTo>
                    <a:pt x="64" y="120"/>
                    <a:pt x="81" y="124"/>
                    <a:pt x="97" y="131"/>
                  </a:cubicBezTo>
                  <a:lnTo>
                    <a:pt x="97" y="19"/>
                  </a:lnTo>
                  <a:close/>
                  <a:moveTo>
                    <a:pt x="193" y="15"/>
                  </a:moveTo>
                  <a:cubicBezTo>
                    <a:pt x="180" y="10"/>
                    <a:pt x="167" y="8"/>
                    <a:pt x="154" y="8"/>
                  </a:cubicBezTo>
                  <a:cubicBezTo>
                    <a:pt x="137" y="8"/>
                    <a:pt x="120" y="12"/>
                    <a:pt x="105" y="19"/>
                  </a:cubicBezTo>
                  <a:cubicBezTo>
                    <a:pt x="105" y="131"/>
                    <a:pt x="105" y="131"/>
                    <a:pt x="105" y="131"/>
                  </a:cubicBezTo>
                  <a:cubicBezTo>
                    <a:pt x="120" y="124"/>
                    <a:pt x="137" y="120"/>
                    <a:pt x="154" y="120"/>
                  </a:cubicBezTo>
                  <a:cubicBezTo>
                    <a:pt x="167" y="120"/>
                    <a:pt x="180" y="123"/>
                    <a:pt x="193" y="127"/>
                  </a:cubicBezTo>
                  <a:lnTo>
                    <a:pt x="193" y="15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63" name="Freeform 33"/>
            <p:cNvSpPr>
              <a:spLocks noEditPoints="1"/>
            </p:cNvSpPr>
            <p:nvPr/>
          </p:nvSpPr>
          <p:spPr bwMode="auto">
            <a:xfrm>
              <a:off x="8761377" y="2202362"/>
              <a:ext cx="677160" cy="868200"/>
            </a:xfrm>
            <a:custGeom>
              <a:avLst/>
              <a:gdLst>
                <a:gd name="T0" fmla="*/ 130 w 148"/>
                <a:gd name="T1" fmla="*/ 111 h 191"/>
                <a:gd name="T2" fmla="*/ 148 w 148"/>
                <a:gd name="T3" fmla="*/ 66 h 191"/>
                <a:gd name="T4" fmla="*/ 82 w 148"/>
                <a:gd name="T5" fmla="*/ 0 h 191"/>
                <a:gd name="T6" fmla="*/ 45 w 148"/>
                <a:gd name="T7" fmla="*/ 11 h 191"/>
                <a:gd name="T8" fmla="*/ 44 w 148"/>
                <a:gd name="T9" fmla="*/ 11 h 191"/>
                <a:gd name="T10" fmla="*/ 43 w 148"/>
                <a:gd name="T11" fmla="*/ 12 h 191"/>
                <a:gd name="T12" fmla="*/ 28 w 148"/>
                <a:gd name="T13" fmla="*/ 28 h 191"/>
                <a:gd name="T14" fmla="*/ 17 w 148"/>
                <a:gd name="T15" fmla="*/ 52 h 191"/>
                <a:gd name="T16" fmla="*/ 20 w 148"/>
                <a:gd name="T17" fmla="*/ 74 h 191"/>
                <a:gd name="T18" fmla="*/ 2 w 148"/>
                <a:gd name="T19" fmla="*/ 101 h 191"/>
                <a:gd name="T20" fmla="*/ 7 w 148"/>
                <a:gd name="T21" fmla="*/ 110 h 191"/>
                <a:gd name="T22" fmla="*/ 18 w 148"/>
                <a:gd name="T23" fmla="*/ 110 h 191"/>
                <a:gd name="T24" fmla="*/ 19 w 148"/>
                <a:gd name="T25" fmla="*/ 118 h 191"/>
                <a:gd name="T26" fmla="*/ 22 w 148"/>
                <a:gd name="T27" fmla="*/ 122 h 191"/>
                <a:gd name="T28" fmla="*/ 20 w 148"/>
                <a:gd name="T29" fmla="*/ 129 h 191"/>
                <a:gd name="T30" fmla="*/ 25 w 148"/>
                <a:gd name="T31" fmla="*/ 132 h 191"/>
                <a:gd name="T32" fmla="*/ 35 w 148"/>
                <a:gd name="T33" fmla="*/ 152 h 191"/>
                <a:gd name="T34" fmla="*/ 44 w 148"/>
                <a:gd name="T35" fmla="*/ 150 h 191"/>
                <a:gd name="T36" fmla="*/ 51 w 148"/>
                <a:gd name="T37" fmla="*/ 150 h 191"/>
                <a:gd name="T38" fmla="*/ 60 w 148"/>
                <a:gd name="T39" fmla="*/ 159 h 191"/>
                <a:gd name="T40" fmla="*/ 58 w 148"/>
                <a:gd name="T41" fmla="*/ 170 h 191"/>
                <a:gd name="T42" fmla="*/ 49 w 148"/>
                <a:gd name="T43" fmla="*/ 191 h 191"/>
                <a:gd name="T44" fmla="*/ 89 w 148"/>
                <a:gd name="T45" fmla="*/ 170 h 191"/>
                <a:gd name="T46" fmla="*/ 131 w 148"/>
                <a:gd name="T47" fmla="*/ 162 h 191"/>
                <a:gd name="T48" fmla="*/ 130 w 148"/>
                <a:gd name="T49" fmla="*/ 111 h 191"/>
                <a:gd name="T50" fmla="*/ 104 w 148"/>
                <a:gd name="T51" fmla="*/ 76 h 191"/>
                <a:gd name="T52" fmla="*/ 101 w 148"/>
                <a:gd name="T53" fmla="*/ 71 h 191"/>
                <a:gd name="T54" fmla="*/ 70 w 148"/>
                <a:gd name="T55" fmla="*/ 113 h 191"/>
                <a:gd name="T56" fmla="*/ 76 w 148"/>
                <a:gd name="T57" fmla="*/ 78 h 191"/>
                <a:gd name="T58" fmla="*/ 63 w 148"/>
                <a:gd name="T59" fmla="*/ 78 h 191"/>
                <a:gd name="T60" fmla="*/ 68 w 148"/>
                <a:gd name="T61" fmla="*/ 58 h 191"/>
                <a:gd name="T62" fmla="*/ 62 w 148"/>
                <a:gd name="T63" fmla="*/ 59 h 191"/>
                <a:gd name="T64" fmla="*/ 49 w 148"/>
                <a:gd name="T65" fmla="*/ 21 h 191"/>
                <a:gd name="T66" fmla="*/ 49 w 148"/>
                <a:gd name="T67" fmla="*/ 21 h 191"/>
                <a:gd name="T68" fmla="*/ 49 w 148"/>
                <a:gd name="T69" fmla="*/ 21 h 191"/>
                <a:gd name="T70" fmla="*/ 49 w 148"/>
                <a:gd name="T71" fmla="*/ 21 h 191"/>
                <a:gd name="T72" fmla="*/ 50 w 148"/>
                <a:gd name="T73" fmla="*/ 20 h 191"/>
                <a:gd name="T74" fmla="*/ 82 w 148"/>
                <a:gd name="T75" fmla="*/ 10 h 191"/>
                <a:gd name="T76" fmla="*/ 135 w 148"/>
                <a:gd name="T77" fmla="*/ 48 h 191"/>
                <a:gd name="T78" fmla="*/ 135 w 148"/>
                <a:gd name="T79" fmla="*/ 69 h 191"/>
                <a:gd name="T80" fmla="*/ 104 w 148"/>
                <a:gd name="T81" fmla="*/ 76 h 191"/>
                <a:gd name="T82" fmla="*/ 90 w 148"/>
                <a:gd name="T83" fmla="*/ 61 h 191"/>
                <a:gd name="T84" fmla="*/ 103 w 148"/>
                <a:gd name="T85" fmla="*/ 61 h 191"/>
                <a:gd name="T86" fmla="*/ 75 w 148"/>
                <a:gd name="T87" fmla="*/ 101 h 191"/>
                <a:gd name="T88" fmla="*/ 81 w 148"/>
                <a:gd name="T89" fmla="*/ 74 h 191"/>
                <a:gd name="T90" fmla="*/ 68 w 148"/>
                <a:gd name="T91" fmla="*/ 74 h 191"/>
                <a:gd name="T92" fmla="*/ 76 w 148"/>
                <a:gd name="T93" fmla="*/ 39 h 191"/>
                <a:gd name="T94" fmla="*/ 97 w 148"/>
                <a:gd name="T95" fmla="*/ 39 h 191"/>
                <a:gd name="T96" fmla="*/ 90 w 148"/>
                <a:gd name="T97" fmla="*/ 6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191">
                  <a:moveTo>
                    <a:pt x="130" y="111"/>
                  </a:moveTo>
                  <a:cubicBezTo>
                    <a:pt x="142" y="92"/>
                    <a:pt x="148" y="84"/>
                    <a:pt x="148" y="66"/>
                  </a:cubicBezTo>
                  <a:cubicBezTo>
                    <a:pt x="148" y="30"/>
                    <a:pt x="118" y="0"/>
                    <a:pt x="82" y="0"/>
                  </a:cubicBezTo>
                  <a:cubicBezTo>
                    <a:pt x="68" y="0"/>
                    <a:pt x="55" y="4"/>
                    <a:pt x="45" y="11"/>
                  </a:cubicBezTo>
                  <a:cubicBezTo>
                    <a:pt x="45" y="11"/>
                    <a:pt x="44" y="11"/>
                    <a:pt x="44" y="11"/>
                  </a:cubicBezTo>
                  <a:cubicBezTo>
                    <a:pt x="44" y="11"/>
                    <a:pt x="44" y="12"/>
                    <a:pt x="43" y="12"/>
                  </a:cubicBezTo>
                  <a:cubicBezTo>
                    <a:pt x="37" y="17"/>
                    <a:pt x="32" y="21"/>
                    <a:pt x="28" y="28"/>
                  </a:cubicBezTo>
                  <a:cubicBezTo>
                    <a:pt x="23" y="35"/>
                    <a:pt x="19" y="44"/>
                    <a:pt x="17" y="52"/>
                  </a:cubicBezTo>
                  <a:cubicBezTo>
                    <a:pt x="14" y="67"/>
                    <a:pt x="20" y="67"/>
                    <a:pt x="20" y="74"/>
                  </a:cubicBezTo>
                  <a:cubicBezTo>
                    <a:pt x="20" y="79"/>
                    <a:pt x="11" y="89"/>
                    <a:pt x="2" y="101"/>
                  </a:cubicBezTo>
                  <a:cubicBezTo>
                    <a:pt x="0" y="104"/>
                    <a:pt x="1" y="110"/>
                    <a:pt x="7" y="110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25" y="110"/>
                    <a:pt x="20" y="117"/>
                    <a:pt x="19" y="118"/>
                  </a:cubicBezTo>
                  <a:cubicBezTo>
                    <a:pt x="19" y="119"/>
                    <a:pt x="22" y="122"/>
                    <a:pt x="22" y="122"/>
                  </a:cubicBezTo>
                  <a:cubicBezTo>
                    <a:pt x="22" y="122"/>
                    <a:pt x="18" y="126"/>
                    <a:pt x="20" y="129"/>
                  </a:cubicBezTo>
                  <a:cubicBezTo>
                    <a:pt x="21" y="129"/>
                    <a:pt x="26" y="128"/>
                    <a:pt x="25" y="132"/>
                  </a:cubicBezTo>
                  <a:cubicBezTo>
                    <a:pt x="21" y="149"/>
                    <a:pt x="30" y="152"/>
                    <a:pt x="35" y="152"/>
                  </a:cubicBezTo>
                  <a:cubicBezTo>
                    <a:pt x="38" y="152"/>
                    <a:pt x="41" y="151"/>
                    <a:pt x="44" y="150"/>
                  </a:cubicBezTo>
                  <a:cubicBezTo>
                    <a:pt x="47" y="150"/>
                    <a:pt x="49" y="150"/>
                    <a:pt x="51" y="150"/>
                  </a:cubicBezTo>
                  <a:cubicBezTo>
                    <a:pt x="58" y="150"/>
                    <a:pt x="61" y="153"/>
                    <a:pt x="60" y="159"/>
                  </a:cubicBezTo>
                  <a:cubicBezTo>
                    <a:pt x="58" y="164"/>
                    <a:pt x="59" y="167"/>
                    <a:pt x="58" y="170"/>
                  </a:cubicBezTo>
                  <a:cubicBezTo>
                    <a:pt x="57" y="174"/>
                    <a:pt x="49" y="191"/>
                    <a:pt x="49" y="191"/>
                  </a:cubicBezTo>
                  <a:cubicBezTo>
                    <a:pt x="49" y="191"/>
                    <a:pt x="62" y="181"/>
                    <a:pt x="89" y="170"/>
                  </a:cubicBezTo>
                  <a:cubicBezTo>
                    <a:pt x="115" y="159"/>
                    <a:pt x="131" y="162"/>
                    <a:pt x="131" y="162"/>
                  </a:cubicBezTo>
                  <a:cubicBezTo>
                    <a:pt x="131" y="162"/>
                    <a:pt x="118" y="131"/>
                    <a:pt x="130" y="111"/>
                  </a:cubicBezTo>
                  <a:close/>
                  <a:moveTo>
                    <a:pt x="104" y="76"/>
                  </a:moveTo>
                  <a:cubicBezTo>
                    <a:pt x="103" y="74"/>
                    <a:pt x="102" y="73"/>
                    <a:pt x="101" y="71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6" y="58"/>
                    <a:pt x="64" y="58"/>
                    <a:pt x="62" y="59"/>
                  </a:cubicBezTo>
                  <a:cubicBezTo>
                    <a:pt x="37" y="62"/>
                    <a:pt x="30" y="36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9" y="14"/>
                    <a:pt x="70" y="10"/>
                    <a:pt x="82" y="10"/>
                  </a:cubicBezTo>
                  <a:cubicBezTo>
                    <a:pt x="106" y="10"/>
                    <a:pt x="127" y="26"/>
                    <a:pt x="135" y="48"/>
                  </a:cubicBezTo>
                  <a:cubicBezTo>
                    <a:pt x="138" y="57"/>
                    <a:pt x="138" y="63"/>
                    <a:pt x="135" y="69"/>
                  </a:cubicBezTo>
                  <a:cubicBezTo>
                    <a:pt x="130" y="82"/>
                    <a:pt x="108" y="82"/>
                    <a:pt x="104" y="76"/>
                  </a:cubicBezTo>
                  <a:close/>
                  <a:moveTo>
                    <a:pt x="90" y="61"/>
                  </a:moveTo>
                  <a:cubicBezTo>
                    <a:pt x="103" y="61"/>
                    <a:pt x="103" y="61"/>
                    <a:pt x="103" y="6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97" y="39"/>
                    <a:pt x="97" y="39"/>
                    <a:pt x="97" y="39"/>
                  </a:cubicBezTo>
                  <a:lnTo>
                    <a:pt x="90" y="61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65" name="Freeform 53"/>
            <p:cNvSpPr>
              <a:spLocks noEditPoints="1"/>
            </p:cNvSpPr>
            <p:nvPr/>
          </p:nvSpPr>
          <p:spPr bwMode="auto">
            <a:xfrm>
              <a:off x="7266330" y="3728183"/>
              <a:ext cx="553537" cy="471121"/>
            </a:xfrm>
            <a:custGeom>
              <a:avLst/>
              <a:gdLst>
                <a:gd name="T0" fmla="*/ 450 w 450"/>
                <a:gd name="T1" fmla="*/ 0 h 383"/>
                <a:gd name="T2" fmla="*/ 337 w 450"/>
                <a:gd name="T3" fmla="*/ 383 h 383"/>
                <a:gd name="T4" fmla="*/ 149 w 450"/>
                <a:gd name="T5" fmla="*/ 248 h 383"/>
                <a:gd name="T6" fmla="*/ 450 w 450"/>
                <a:gd name="T7" fmla="*/ 0 h 383"/>
                <a:gd name="T8" fmla="*/ 128 w 450"/>
                <a:gd name="T9" fmla="*/ 231 h 383"/>
                <a:gd name="T10" fmla="*/ 450 w 450"/>
                <a:gd name="T11" fmla="*/ 0 h 383"/>
                <a:gd name="T12" fmla="*/ 0 w 450"/>
                <a:gd name="T13" fmla="*/ 139 h 383"/>
                <a:gd name="T14" fmla="*/ 128 w 450"/>
                <a:gd name="T15" fmla="*/ 231 h 383"/>
                <a:gd name="T16" fmla="*/ 149 w 450"/>
                <a:gd name="T17" fmla="*/ 366 h 383"/>
                <a:gd name="T18" fmla="*/ 202 w 450"/>
                <a:gd name="T19" fmla="*/ 306 h 383"/>
                <a:gd name="T20" fmla="*/ 149 w 450"/>
                <a:gd name="T21" fmla="*/ 269 h 383"/>
                <a:gd name="T22" fmla="*/ 149 w 450"/>
                <a:gd name="T23" fmla="*/ 366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0" h="383">
                  <a:moveTo>
                    <a:pt x="450" y="0"/>
                  </a:moveTo>
                  <a:lnTo>
                    <a:pt x="337" y="383"/>
                  </a:lnTo>
                  <a:lnTo>
                    <a:pt x="149" y="248"/>
                  </a:lnTo>
                  <a:lnTo>
                    <a:pt x="450" y="0"/>
                  </a:lnTo>
                  <a:close/>
                  <a:moveTo>
                    <a:pt x="128" y="231"/>
                  </a:moveTo>
                  <a:lnTo>
                    <a:pt x="450" y="0"/>
                  </a:lnTo>
                  <a:lnTo>
                    <a:pt x="0" y="139"/>
                  </a:lnTo>
                  <a:lnTo>
                    <a:pt x="128" y="231"/>
                  </a:lnTo>
                  <a:close/>
                  <a:moveTo>
                    <a:pt x="149" y="366"/>
                  </a:moveTo>
                  <a:lnTo>
                    <a:pt x="202" y="306"/>
                  </a:lnTo>
                  <a:lnTo>
                    <a:pt x="149" y="269"/>
                  </a:lnTo>
                  <a:lnTo>
                    <a:pt x="149" y="366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66" name="Freeform 90"/>
            <p:cNvSpPr>
              <a:spLocks noEditPoints="1"/>
            </p:cNvSpPr>
            <p:nvPr/>
          </p:nvSpPr>
          <p:spPr bwMode="auto">
            <a:xfrm>
              <a:off x="8728412" y="3223690"/>
              <a:ext cx="685500" cy="567550"/>
            </a:xfrm>
            <a:custGeom>
              <a:avLst/>
              <a:gdLst>
                <a:gd name="T0" fmla="*/ 70 w 206"/>
                <a:gd name="T1" fmla="*/ 42 h 170"/>
                <a:gd name="T2" fmla="*/ 70 w 206"/>
                <a:gd name="T3" fmla="*/ 9 h 170"/>
                <a:gd name="T4" fmla="*/ 103 w 206"/>
                <a:gd name="T5" fmla="*/ 9 h 170"/>
                <a:gd name="T6" fmla="*/ 108 w 206"/>
                <a:gd name="T7" fmla="*/ 14 h 170"/>
                <a:gd name="T8" fmla="*/ 114 w 206"/>
                <a:gd name="T9" fmla="*/ 9 h 170"/>
                <a:gd name="T10" fmla="*/ 147 w 206"/>
                <a:gd name="T11" fmla="*/ 9 h 170"/>
                <a:gd name="T12" fmla="*/ 147 w 206"/>
                <a:gd name="T13" fmla="*/ 42 h 170"/>
                <a:gd name="T14" fmla="*/ 115 w 206"/>
                <a:gd name="T15" fmla="*/ 74 h 170"/>
                <a:gd name="T16" fmla="*/ 102 w 206"/>
                <a:gd name="T17" fmla="*/ 74 h 170"/>
                <a:gd name="T18" fmla="*/ 70 w 206"/>
                <a:gd name="T19" fmla="*/ 42 h 170"/>
                <a:gd name="T20" fmla="*/ 0 w 206"/>
                <a:gd name="T21" fmla="*/ 99 h 170"/>
                <a:gd name="T22" fmla="*/ 43 w 206"/>
                <a:gd name="T23" fmla="*/ 99 h 170"/>
                <a:gd name="T24" fmla="*/ 43 w 206"/>
                <a:gd name="T25" fmla="*/ 170 h 170"/>
                <a:gd name="T26" fmla="*/ 0 w 206"/>
                <a:gd name="T27" fmla="*/ 170 h 170"/>
                <a:gd name="T28" fmla="*/ 0 w 206"/>
                <a:gd name="T29" fmla="*/ 99 h 170"/>
                <a:gd name="T30" fmla="*/ 8 w 206"/>
                <a:gd name="T31" fmla="*/ 155 h 170"/>
                <a:gd name="T32" fmla="*/ 14 w 206"/>
                <a:gd name="T33" fmla="*/ 161 h 170"/>
                <a:gd name="T34" fmla="*/ 20 w 206"/>
                <a:gd name="T35" fmla="*/ 155 h 170"/>
                <a:gd name="T36" fmla="*/ 14 w 206"/>
                <a:gd name="T37" fmla="*/ 148 h 170"/>
                <a:gd name="T38" fmla="*/ 8 w 206"/>
                <a:gd name="T39" fmla="*/ 155 h 170"/>
                <a:gd name="T40" fmla="*/ 189 w 206"/>
                <a:gd name="T41" fmla="*/ 99 h 170"/>
                <a:gd name="T42" fmla="*/ 153 w 206"/>
                <a:gd name="T43" fmla="*/ 119 h 170"/>
                <a:gd name="T44" fmla="*/ 160 w 206"/>
                <a:gd name="T45" fmla="*/ 125 h 170"/>
                <a:gd name="T46" fmla="*/ 156 w 206"/>
                <a:gd name="T47" fmla="*/ 132 h 170"/>
                <a:gd name="T48" fmla="*/ 129 w 206"/>
                <a:gd name="T49" fmla="*/ 139 h 170"/>
                <a:gd name="T50" fmla="*/ 102 w 206"/>
                <a:gd name="T51" fmla="*/ 124 h 170"/>
                <a:gd name="T52" fmla="*/ 127 w 206"/>
                <a:gd name="T53" fmla="*/ 136 h 170"/>
                <a:gd name="T54" fmla="*/ 150 w 206"/>
                <a:gd name="T55" fmla="*/ 126 h 170"/>
                <a:gd name="T56" fmla="*/ 120 w 206"/>
                <a:gd name="T57" fmla="*/ 106 h 170"/>
                <a:gd name="T58" fmla="*/ 92 w 206"/>
                <a:gd name="T59" fmla="*/ 95 h 170"/>
                <a:gd name="T60" fmla="*/ 55 w 206"/>
                <a:gd name="T61" fmla="*/ 103 h 170"/>
                <a:gd name="T62" fmla="*/ 48 w 206"/>
                <a:gd name="T63" fmla="*/ 103 h 170"/>
                <a:gd name="T64" fmla="*/ 48 w 206"/>
                <a:gd name="T65" fmla="*/ 151 h 170"/>
                <a:gd name="T66" fmla="*/ 62 w 206"/>
                <a:gd name="T67" fmla="*/ 151 h 170"/>
                <a:gd name="T68" fmla="*/ 83 w 206"/>
                <a:gd name="T69" fmla="*/ 153 h 170"/>
                <a:gd name="T70" fmla="*/ 119 w 206"/>
                <a:gd name="T71" fmla="*/ 164 h 170"/>
                <a:gd name="T72" fmla="*/ 145 w 206"/>
                <a:gd name="T73" fmla="*/ 156 h 170"/>
                <a:gd name="T74" fmla="*/ 173 w 206"/>
                <a:gd name="T75" fmla="*/ 136 h 170"/>
                <a:gd name="T76" fmla="*/ 202 w 206"/>
                <a:gd name="T77" fmla="*/ 111 h 170"/>
                <a:gd name="T78" fmla="*/ 189 w 206"/>
                <a:gd name="T79" fmla="*/ 9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6" h="170">
                  <a:moveTo>
                    <a:pt x="70" y="42"/>
                  </a:moveTo>
                  <a:cubicBezTo>
                    <a:pt x="61" y="33"/>
                    <a:pt x="61" y="18"/>
                    <a:pt x="70" y="9"/>
                  </a:cubicBezTo>
                  <a:cubicBezTo>
                    <a:pt x="79" y="0"/>
                    <a:pt x="94" y="0"/>
                    <a:pt x="103" y="9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23" y="0"/>
                    <a:pt x="138" y="0"/>
                    <a:pt x="147" y="9"/>
                  </a:cubicBezTo>
                  <a:cubicBezTo>
                    <a:pt x="156" y="18"/>
                    <a:pt x="156" y="33"/>
                    <a:pt x="147" y="42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111" y="77"/>
                    <a:pt x="105" y="77"/>
                    <a:pt x="102" y="74"/>
                  </a:cubicBezTo>
                  <a:lnTo>
                    <a:pt x="70" y="42"/>
                  </a:lnTo>
                  <a:close/>
                  <a:moveTo>
                    <a:pt x="0" y="99"/>
                  </a:moveTo>
                  <a:cubicBezTo>
                    <a:pt x="43" y="99"/>
                    <a:pt x="43" y="99"/>
                    <a:pt x="43" y="99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0" y="170"/>
                    <a:pt x="0" y="170"/>
                    <a:pt x="0" y="170"/>
                  </a:cubicBezTo>
                  <a:lnTo>
                    <a:pt x="0" y="99"/>
                  </a:lnTo>
                  <a:close/>
                  <a:moveTo>
                    <a:pt x="8" y="155"/>
                  </a:moveTo>
                  <a:cubicBezTo>
                    <a:pt x="8" y="158"/>
                    <a:pt x="11" y="161"/>
                    <a:pt x="14" y="161"/>
                  </a:cubicBezTo>
                  <a:cubicBezTo>
                    <a:pt x="17" y="161"/>
                    <a:pt x="20" y="158"/>
                    <a:pt x="20" y="155"/>
                  </a:cubicBezTo>
                  <a:cubicBezTo>
                    <a:pt x="20" y="151"/>
                    <a:pt x="17" y="148"/>
                    <a:pt x="14" y="148"/>
                  </a:cubicBezTo>
                  <a:cubicBezTo>
                    <a:pt x="11" y="148"/>
                    <a:pt x="8" y="151"/>
                    <a:pt x="8" y="155"/>
                  </a:cubicBezTo>
                  <a:moveTo>
                    <a:pt x="189" y="99"/>
                  </a:moveTo>
                  <a:cubicBezTo>
                    <a:pt x="179" y="98"/>
                    <a:pt x="153" y="119"/>
                    <a:pt x="153" y="119"/>
                  </a:cubicBezTo>
                  <a:cubicBezTo>
                    <a:pt x="153" y="119"/>
                    <a:pt x="157" y="123"/>
                    <a:pt x="160" y="125"/>
                  </a:cubicBezTo>
                  <a:cubicBezTo>
                    <a:pt x="162" y="126"/>
                    <a:pt x="159" y="130"/>
                    <a:pt x="156" y="132"/>
                  </a:cubicBezTo>
                  <a:cubicBezTo>
                    <a:pt x="152" y="135"/>
                    <a:pt x="139" y="142"/>
                    <a:pt x="129" y="139"/>
                  </a:cubicBezTo>
                  <a:cubicBezTo>
                    <a:pt x="119" y="136"/>
                    <a:pt x="102" y="124"/>
                    <a:pt x="102" y="124"/>
                  </a:cubicBezTo>
                  <a:cubicBezTo>
                    <a:pt x="102" y="124"/>
                    <a:pt x="118" y="132"/>
                    <a:pt x="127" y="136"/>
                  </a:cubicBezTo>
                  <a:cubicBezTo>
                    <a:pt x="136" y="139"/>
                    <a:pt x="154" y="129"/>
                    <a:pt x="150" y="126"/>
                  </a:cubicBezTo>
                  <a:cubicBezTo>
                    <a:pt x="146" y="122"/>
                    <a:pt x="132" y="116"/>
                    <a:pt x="120" y="106"/>
                  </a:cubicBezTo>
                  <a:cubicBezTo>
                    <a:pt x="115" y="101"/>
                    <a:pt x="102" y="95"/>
                    <a:pt x="92" y="95"/>
                  </a:cubicBezTo>
                  <a:cubicBezTo>
                    <a:pt x="82" y="95"/>
                    <a:pt x="63" y="103"/>
                    <a:pt x="55" y="103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8" y="151"/>
                    <a:pt x="48" y="151"/>
                    <a:pt x="48" y="151"/>
                  </a:cubicBezTo>
                  <a:cubicBezTo>
                    <a:pt x="62" y="151"/>
                    <a:pt x="62" y="151"/>
                    <a:pt x="62" y="151"/>
                  </a:cubicBezTo>
                  <a:cubicBezTo>
                    <a:pt x="69" y="151"/>
                    <a:pt x="79" y="151"/>
                    <a:pt x="83" y="153"/>
                  </a:cubicBezTo>
                  <a:cubicBezTo>
                    <a:pt x="87" y="155"/>
                    <a:pt x="112" y="164"/>
                    <a:pt x="119" y="164"/>
                  </a:cubicBezTo>
                  <a:cubicBezTo>
                    <a:pt x="126" y="164"/>
                    <a:pt x="137" y="161"/>
                    <a:pt x="145" y="156"/>
                  </a:cubicBezTo>
                  <a:cubicBezTo>
                    <a:pt x="153" y="150"/>
                    <a:pt x="167" y="141"/>
                    <a:pt x="173" y="136"/>
                  </a:cubicBezTo>
                  <a:cubicBezTo>
                    <a:pt x="179" y="131"/>
                    <a:pt x="199" y="115"/>
                    <a:pt x="202" y="111"/>
                  </a:cubicBezTo>
                  <a:cubicBezTo>
                    <a:pt x="206" y="108"/>
                    <a:pt x="199" y="100"/>
                    <a:pt x="189" y="99"/>
                  </a:cubicBezTo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69" name="Freeform 240"/>
            <p:cNvSpPr>
              <a:spLocks/>
            </p:cNvSpPr>
            <p:nvPr/>
          </p:nvSpPr>
          <p:spPr bwMode="auto">
            <a:xfrm>
              <a:off x="8334640" y="1903691"/>
              <a:ext cx="536687" cy="511239"/>
            </a:xfrm>
            <a:custGeom>
              <a:avLst/>
              <a:gdLst>
                <a:gd name="T0" fmla="*/ 90 w 196"/>
                <a:gd name="T1" fmla="*/ 9 h 187"/>
                <a:gd name="T2" fmla="*/ 106 w 196"/>
                <a:gd name="T3" fmla="*/ 9 h 187"/>
                <a:gd name="T4" fmla="*/ 122 w 196"/>
                <a:gd name="T5" fmla="*/ 42 h 187"/>
                <a:gd name="T6" fmla="*/ 147 w 196"/>
                <a:gd name="T7" fmla="*/ 61 h 187"/>
                <a:gd name="T8" fmla="*/ 184 w 196"/>
                <a:gd name="T9" fmla="*/ 66 h 187"/>
                <a:gd name="T10" fmla="*/ 189 w 196"/>
                <a:gd name="T11" fmla="*/ 81 h 187"/>
                <a:gd name="T12" fmla="*/ 162 w 196"/>
                <a:gd name="T13" fmla="*/ 107 h 187"/>
                <a:gd name="T14" fmla="*/ 153 w 196"/>
                <a:gd name="T15" fmla="*/ 136 h 187"/>
                <a:gd name="T16" fmla="*/ 159 w 196"/>
                <a:gd name="T17" fmla="*/ 173 h 187"/>
                <a:gd name="T18" fmla="*/ 146 w 196"/>
                <a:gd name="T19" fmla="*/ 182 h 187"/>
                <a:gd name="T20" fmla="*/ 113 w 196"/>
                <a:gd name="T21" fmla="*/ 165 h 187"/>
                <a:gd name="T22" fmla="*/ 82 w 196"/>
                <a:gd name="T23" fmla="*/ 165 h 187"/>
                <a:gd name="T24" fmla="*/ 49 w 196"/>
                <a:gd name="T25" fmla="*/ 182 h 187"/>
                <a:gd name="T26" fmla="*/ 37 w 196"/>
                <a:gd name="T27" fmla="*/ 173 h 187"/>
                <a:gd name="T28" fmla="*/ 43 w 196"/>
                <a:gd name="T29" fmla="*/ 136 h 187"/>
                <a:gd name="T30" fmla="*/ 34 w 196"/>
                <a:gd name="T31" fmla="*/ 107 h 187"/>
                <a:gd name="T32" fmla="*/ 7 w 196"/>
                <a:gd name="T33" fmla="*/ 81 h 187"/>
                <a:gd name="T34" fmla="*/ 11 w 196"/>
                <a:gd name="T35" fmla="*/ 66 h 187"/>
                <a:gd name="T36" fmla="*/ 49 w 196"/>
                <a:gd name="T37" fmla="*/ 61 h 187"/>
                <a:gd name="T38" fmla="*/ 74 w 196"/>
                <a:gd name="T39" fmla="*/ 42 h 187"/>
                <a:gd name="T40" fmla="*/ 90 w 196"/>
                <a:gd name="T41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6" h="187">
                  <a:moveTo>
                    <a:pt x="90" y="9"/>
                  </a:moveTo>
                  <a:cubicBezTo>
                    <a:pt x="94" y="0"/>
                    <a:pt x="101" y="0"/>
                    <a:pt x="106" y="9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6" y="51"/>
                    <a:pt x="138" y="59"/>
                    <a:pt x="147" y="61"/>
                  </a:cubicBezTo>
                  <a:cubicBezTo>
                    <a:pt x="184" y="66"/>
                    <a:pt x="184" y="66"/>
                    <a:pt x="184" y="66"/>
                  </a:cubicBezTo>
                  <a:cubicBezTo>
                    <a:pt x="194" y="67"/>
                    <a:pt x="196" y="74"/>
                    <a:pt x="189" y="81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55" y="114"/>
                    <a:pt x="151" y="127"/>
                    <a:pt x="153" y="136"/>
                  </a:cubicBezTo>
                  <a:cubicBezTo>
                    <a:pt x="159" y="173"/>
                    <a:pt x="159" y="173"/>
                    <a:pt x="159" y="173"/>
                  </a:cubicBezTo>
                  <a:cubicBezTo>
                    <a:pt x="161" y="183"/>
                    <a:pt x="155" y="187"/>
                    <a:pt x="146" y="182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05" y="160"/>
                    <a:pt x="91" y="160"/>
                    <a:pt x="82" y="165"/>
                  </a:cubicBezTo>
                  <a:cubicBezTo>
                    <a:pt x="49" y="182"/>
                    <a:pt x="49" y="182"/>
                    <a:pt x="49" y="182"/>
                  </a:cubicBezTo>
                  <a:cubicBezTo>
                    <a:pt x="41" y="187"/>
                    <a:pt x="35" y="183"/>
                    <a:pt x="37" y="173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5" y="127"/>
                    <a:pt x="40" y="114"/>
                    <a:pt x="34" y="107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0" y="74"/>
                    <a:pt x="2" y="67"/>
                    <a:pt x="11" y="66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8" y="59"/>
                    <a:pt x="69" y="51"/>
                    <a:pt x="74" y="42"/>
                  </a:cubicBezTo>
                  <a:lnTo>
                    <a:pt x="90" y="9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70" name="Freeform 53"/>
            <p:cNvSpPr>
              <a:spLocks noEditPoints="1"/>
            </p:cNvSpPr>
            <p:nvPr/>
          </p:nvSpPr>
          <p:spPr bwMode="auto">
            <a:xfrm>
              <a:off x="7110060" y="1561716"/>
              <a:ext cx="447531" cy="380899"/>
            </a:xfrm>
            <a:custGeom>
              <a:avLst/>
              <a:gdLst>
                <a:gd name="T0" fmla="*/ 450 w 450"/>
                <a:gd name="T1" fmla="*/ 0 h 383"/>
                <a:gd name="T2" fmla="*/ 337 w 450"/>
                <a:gd name="T3" fmla="*/ 383 h 383"/>
                <a:gd name="T4" fmla="*/ 149 w 450"/>
                <a:gd name="T5" fmla="*/ 248 h 383"/>
                <a:gd name="T6" fmla="*/ 450 w 450"/>
                <a:gd name="T7" fmla="*/ 0 h 383"/>
                <a:gd name="T8" fmla="*/ 128 w 450"/>
                <a:gd name="T9" fmla="*/ 231 h 383"/>
                <a:gd name="T10" fmla="*/ 450 w 450"/>
                <a:gd name="T11" fmla="*/ 0 h 383"/>
                <a:gd name="T12" fmla="*/ 0 w 450"/>
                <a:gd name="T13" fmla="*/ 139 h 383"/>
                <a:gd name="T14" fmla="*/ 128 w 450"/>
                <a:gd name="T15" fmla="*/ 231 h 383"/>
                <a:gd name="T16" fmla="*/ 149 w 450"/>
                <a:gd name="T17" fmla="*/ 366 h 383"/>
                <a:gd name="T18" fmla="*/ 202 w 450"/>
                <a:gd name="T19" fmla="*/ 306 h 383"/>
                <a:gd name="T20" fmla="*/ 149 w 450"/>
                <a:gd name="T21" fmla="*/ 269 h 383"/>
                <a:gd name="T22" fmla="*/ 149 w 450"/>
                <a:gd name="T23" fmla="*/ 366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0" h="383">
                  <a:moveTo>
                    <a:pt x="450" y="0"/>
                  </a:moveTo>
                  <a:lnTo>
                    <a:pt x="337" y="383"/>
                  </a:lnTo>
                  <a:lnTo>
                    <a:pt x="149" y="248"/>
                  </a:lnTo>
                  <a:lnTo>
                    <a:pt x="450" y="0"/>
                  </a:lnTo>
                  <a:close/>
                  <a:moveTo>
                    <a:pt x="128" y="231"/>
                  </a:moveTo>
                  <a:lnTo>
                    <a:pt x="450" y="0"/>
                  </a:lnTo>
                  <a:lnTo>
                    <a:pt x="0" y="139"/>
                  </a:lnTo>
                  <a:lnTo>
                    <a:pt x="128" y="231"/>
                  </a:lnTo>
                  <a:close/>
                  <a:moveTo>
                    <a:pt x="149" y="366"/>
                  </a:moveTo>
                  <a:lnTo>
                    <a:pt x="202" y="306"/>
                  </a:lnTo>
                  <a:lnTo>
                    <a:pt x="149" y="269"/>
                  </a:lnTo>
                  <a:lnTo>
                    <a:pt x="149" y="366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72" name="Freeform 14"/>
            <p:cNvSpPr>
              <a:spLocks noEditPoints="1"/>
            </p:cNvSpPr>
            <p:nvPr/>
          </p:nvSpPr>
          <p:spPr bwMode="auto">
            <a:xfrm>
              <a:off x="6679355" y="3484980"/>
              <a:ext cx="498227" cy="458152"/>
            </a:xfrm>
            <a:custGeom>
              <a:avLst/>
              <a:gdLst>
                <a:gd name="T0" fmla="*/ 152 w 192"/>
                <a:gd name="T1" fmla="*/ 6 h 176"/>
                <a:gd name="T2" fmla="*/ 151 w 192"/>
                <a:gd name="T3" fmla="*/ 3 h 176"/>
                <a:gd name="T4" fmla="*/ 147 w 192"/>
                <a:gd name="T5" fmla="*/ 0 h 176"/>
                <a:gd name="T6" fmla="*/ 43 w 192"/>
                <a:gd name="T7" fmla="*/ 0 h 176"/>
                <a:gd name="T8" fmla="*/ 40 w 192"/>
                <a:gd name="T9" fmla="*/ 6 h 176"/>
                <a:gd name="T10" fmla="*/ 39 w 192"/>
                <a:gd name="T11" fmla="*/ 12 h 176"/>
                <a:gd name="T12" fmla="*/ 0 w 192"/>
                <a:gd name="T13" fmla="*/ 53 h 176"/>
                <a:gd name="T14" fmla="*/ 66 w 192"/>
                <a:gd name="T15" fmla="*/ 100 h 176"/>
                <a:gd name="T16" fmla="*/ 88 w 192"/>
                <a:gd name="T17" fmla="*/ 118 h 176"/>
                <a:gd name="T18" fmla="*/ 86 w 192"/>
                <a:gd name="T19" fmla="*/ 129 h 176"/>
                <a:gd name="T20" fmla="*/ 89 w 192"/>
                <a:gd name="T21" fmla="*/ 131 h 176"/>
                <a:gd name="T22" fmla="*/ 70 w 192"/>
                <a:gd name="T23" fmla="*/ 166 h 176"/>
                <a:gd name="T24" fmla="*/ 58 w 192"/>
                <a:gd name="T25" fmla="*/ 167 h 176"/>
                <a:gd name="T26" fmla="*/ 54 w 192"/>
                <a:gd name="T27" fmla="*/ 168 h 176"/>
                <a:gd name="T28" fmla="*/ 53 w 192"/>
                <a:gd name="T29" fmla="*/ 174 h 176"/>
                <a:gd name="T30" fmla="*/ 137 w 192"/>
                <a:gd name="T31" fmla="*/ 176 h 176"/>
                <a:gd name="T32" fmla="*/ 138 w 192"/>
                <a:gd name="T33" fmla="*/ 170 h 176"/>
                <a:gd name="T34" fmla="*/ 134 w 192"/>
                <a:gd name="T35" fmla="*/ 168 h 176"/>
                <a:gd name="T36" fmla="*/ 131 w 192"/>
                <a:gd name="T37" fmla="*/ 166 h 176"/>
                <a:gd name="T38" fmla="*/ 102 w 192"/>
                <a:gd name="T39" fmla="*/ 145 h 176"/>
                <a:gd name="T40" fmla="*/ 103 w 192"/>
                <a:gd name="T41" fmla="*/ 131 h 176"/>
                <a:gd name="T42" fmla="*/ 106 w 192"/>
                <a:gd name="T43" fmla="*/ 121 h 176"/>
                <a:gd name="T44" fmla="*/ 103 w 192"/>
                <a:gd name="T45" fmla="*/ 118 h 176"/>
                <a:gd name="T46" fmla="*/ 146 w 192"/>
                <a:gd name="T47" fmla="*/ 96 h 176"/>
                <a:gd name="T48" fmla="*/ 192 w 192"/>
                <a:gd name="T49" fmla="*/ 12 h 176"/>
                <a:gd name="T50" fmla="*/ 48 w 192"/>
                <a:gd name="T51" fmla="*/ 85 h 176"/>
                <a:gd name="T52" fmla="*/ 10 w 192"/>
                <a:gd name="T53" fmla="*/ 53 h 176"/>
                <a:gd name="T54" fmla="*/ 40 w 192"/>
                <a:gd name="T55" fmla="*/ 22 h 176"/>
                <a:gd name="T56" fmla="*/ 52 w 192"/>
                <a:gd name="T57" fmla="*/ 86 h 176"/>
                <a:gd name="T58" fmla="*/ 109 w 192"/>
                <a:gd name="T59" fmla="*/ 77 h 176"/>
                <a:gd name="T60" fmla="*/ 85 w 192"/>
                <a:gd name="T61" fmla="*/ 80 h 176"/>
                <a:gd name="T62" fmla="*/ 82 w 192"/>
                <a:gd name="T63" fmla="*/ 71 h 176"/>
                <a:gd name="T64" fmla="*/ 90 w 192"/>
                <a:gd name="T65" fmla="*/ 68 h 176"/>
                <a:gd name="T66" fmla="*/ 87 w 192"/>
                <a:gd name="T67" fmla="*/ 36 h 176"/>
                <a:gd name="T68" fmla="*/ 83 w 192"/>
                <a:gd name="T69" fmla="*/ 32 h 176"/>
                <a:gd name="T70" fmla="*/ 92 w 192"/>
                <a:gd name="T71" fmla="*/ 24 h 176"/>
                <a:gd name="T72" fmla="*/ 99 w 192"/>
                <a:gd name="T73" fmla="*/ 24 h 176"/>
                <a:gd name="T74" fmla="*/ 102 w 192"/>
                <a:gd name="T75" fmla="*/ 68 h 176"/>
                <a:gd name="T76" fmla="*/ 109 w 192"/>
                <a:gd name="T77" fmla="*/ 71 h 176"/>
                <a:gd name="T78" fmla="*/ 181 w 192"/>
                <a:gd name="T79" fmla="*/ 53 h 176"/>
                <a:gd name="T80" fmla="*/ 143 w 192"/>
                <a:gd name="T81" fmla="*/ 85 h 176"/>
                <a:gd name="T82" fmla="*/ 151 w 192"/>
                <a:gd name="T83" fmla="*/ 58 h 176"/>
                <a:gd name="T84" fmla="*/ 181 w 192"/>
                <a:gd name="T85" fmla="*/ 2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2" h="176">
                  <a:moveTo>
                    <a:pt x="152" y="12"/>
                  </a:moveTo>
                  <a:cubicBezTo>
                    <a:pt x="152" y="6"/>
                    <a:pt x="152" y="6"/>
                    <a:pt x="152" y="6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51" y="3"/>
                    <a:pt x="151" y="3"/>
                    <a:pt x="151" y="3"/>
                  </a:cubicBezTo>
                  <a:cubicBezTo>
                    <a:pt x="151" y="1"/>
                    <a:pt x="149" y="0"/>
                    <a:pt x="14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2" y="0"/>
                    <a:pt x="40" y="1"/>
                    <a:pt x="40" y="3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43"/>
                    <a:pt x="0" y="53"/>
                  </a:cubicBezTo>
                  <a:cubicBezTo>
                    <a:pt x="0" y="73"/>
                    <a:pt x="26" y="91"/>
                    <a:pt x="45" y="96"/>
                  </a:cubicBezTo>
                  <a:cubicBezTo>
                    <a:pt x="52" y="98"/>
                    <a:pt x="60" y="99"/>
                    <a:pt x="66" y="100"/>
                  </a:cubicBezTo>
                  <a:cubicBezTo>
                    <a:pt x="76" y="108"/>
                    <a:pt x="87" y="114"/>
                    <a:pt x="89" y="118"/>
                  </a:cubicBezTo>
                  <a:cubicBezTo>
                    <a:pt x="88" y="118"/>
                    <a:pt x="88" y="118"/>
                    <a:pt x="88" y="118"/>
                  </a:cubicBezTo>
                  <a:cubicBezTo>
                    <a:pt x="87" y="118"/>
                    <a:pt x="86" y="119"/>
                    <a:pt x="86" y="121"/>
                  </a:cubicBezTo>
                  <a:cubicBezTo>
                    <a:pt x="86" y="129"/>
                    <a:pt x="86" y="129"/>
                    <a:pt x="86" y="129"/>
                  </a:cubicBezTo>
                  <a:cubicBezTo>
                    <a:pt x="86" y="130"/>
                    <a:pt x="87" y="131"/>
                    <a:pt x="88" y="131"/>
                  </a:cubicBezTo>
                  <a:cubicBezTo>
                    <a:pt x="89" y="131"/>
                    <a:pt x="89" y="131"/>
                    <a:pt x="89" y="131"/>
                  </a:cubicBezTo>
                  <a:cubicBezTo>
                    <a:pt x="89" y="137"/>
                    <a:pt x="89" y="142"/>
                    <a:pt x="89" y="145"/>
                  </a:cubicBezTo>
                  <a:cubicBezTo>
                    <a:pt x="89" y="157"/>
                    <a:pt x="78" y="166"/>
                    <a:pt x="70" y="166"/>
                  </a:cubicBezTo>
                  <a:cubicBezTo>
                    <a:pt x="66" y="166"/>
                    <a:pt x="62" y="166"/>
                    <a:pt x="60" y="166"/>
                  </a:cubicBezTo>
                  <a:cubicBezTo>
                    <a:pt x="58" y="166"/>
                    <a:pt x="58" y="166"/>
                    <a:pt x="58" y="167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54" y="168"/>
                    <a:pt x="53" y="169"/>
                    <a:pt x="53" y="170"/>
                  </a:cubicBezTo>
                  <a:cubicBezTo>
                    <a:pt x="53" y="170"/>
                    <a:pt x="53" y="174"/>
                    <a:pt x="53" y="174"/>
                  </a:cubicBezTo>
                  <a:cubicBezTo>
                    <a:pt x="53" y="175"/>
                    <a:pt x="54" y="176"/>
                    <a:pt x="54" y="176"/>
                  </a:cubicBezTo>
                  <a:cubicBezTo>
                    <a:pt x="137" y="176"/>
                    <a:pt x="137" y="176"/>
                    <a:pt x="137" y="176"/>
                  </a:cubicBezTo>
                  <a:cubicBezTo>
                    <a:pt x="137" y="176"/>
                    <a:pt x="138" y="175"/>
                    <a:pt x="138" y="174"/>
                  </a:cubicBezTo>
                  <a:cubicBezTo>
                    <a:pt x="138" y="174"/>
                    <a:pt x="138" y="170"/>
                    <a:pt x="138" y="170"/>
                  </a:cubicBezTo>
                  <a:cubicBezTo>
                    <a:pt x="138" y="169"/>
                    <a:pt x="137" y="168"/>
                    <a:pt x="137" y="168"/>
                  </a:cubicBezTo>
                  <a:cubicBezTo>
                    <a:pt x="134" y="168"/>
                    <a:pt x="134" y="168"/>
                    <a:pt x="134" y="168"/>
                  </a:cubicBezTo>
                  <a:cubicBezTo>
                    <a:pt x="134" y="168"/>
                    <a:pt x="134" y="168"/>
                    <a:pt x="134" y="167"/>
                  </a:cubicBezTo>
                  <a:cubicBezTo>
                    <a:pt x="134" y="166"/>
                    <a:pt x="133" y="166"/>
                    <a:pt x="131" y="166"/>
                  </a:cubicBezTo>
                  <a:cubicBezTo>
                    <a:pt x="130" y="166"/>
                    <a:pt x="125" y="166"/>
                    <a:pt x="121" y="166"/>
                  </a:cubicBezTo>
                  <a:cubicBezTo>
                    <a:pt x="113" y="166"/>
                    <a:pt x="102" y="157"/>
                    <a:pt x="102" y="145"/>
                  </a:cubicBezTo>
                  <a:cubicBezTo>
                    <a:pt x="102" y="142"/>
                    <a:pt x="102" y="137"/>
                    <a:pt x="102" y="131"/>
                  </a:cubicBezTo>
                  <a:cubicBezTo>
                    <a:pt x="103" y="131"/>
                    <a:pt x="103" y="131"/>
                    <a:pt x="103" y="131"/>
                  </a:cubicBezTo>
                  <a:cubicBezTo>
                    <a:pt x="104" y="131"/>
                    <a:pt x="106" y="130"/>
                    <a:pt x="106" y="129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6" y="119"/>
                    <a:pt x="104" y="118"/>
                    <a:pt x="103" y="118"/>
                  </a:cubicBezTo>
                  <a:cubicBezTo>
                    <a:pt x="103" y="118"/>
                    <a:pt x="103" y="118"/>
                    <a:pt x="103" y="118"/>
                  </a:cubicBezTo>
                  <a:cubicBezTo>
                    <a:pt x="105" y="114"/>
                    <a:pt x="115" y="108"/>
                    <a:pt x="125" y="100"/>
                  </a:cubicBezTo>
                  <a:cubicBezTo>
                    <a:pt x="132" y="99"/>
                    <a:pt x="139" y="98"/>
                    <a:pt x="146" y="96"/>
                  </a:cubicBezTo>
                  <a:cubicBezTo>
                    <a:pt x="165" y="91"/>
                    <a:pt x="192" y="73"/>
                    <a:pt x="192" y="53"/>
                  </a:cubicBezTo>
                  <a:cubicBezTo>
                    <a:pt x="192" y="43"/>
                    <a:pt x="192" y="12"/>
                    <a:pt x="192" y="12"/>
                  </a:cubicBezTo>
                  <a:lnTo>
                    <a:pt x="152" y="12"/>
                  </a:lnTo>
                  <a:close/>
                  <a:moveTo>
                    <a:pt x="48" y="85"/>
                  </a:moveTo>
                  <a:cubicBezTo>
                    <a:pt x="39" y="83"/>
                    <a:pt x="29" y="78"/>
                    <a:pt x="22" y="72"/>
                  </a:cubicBezTo>
                  <a:cubicBezTo>
                    <a:pt x="15" y="66"/>
                    <a:pt x="10" y="59"/>
                    <a:pt x="10" y="5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32"/>
                    <a:pt x="40" y="47"/>
                    <a:pt x="40" y="58"/>
                  </a:cubicBezTo>
                  <a:cubicBezTo>
                    <a:pt x="40" y="69"/>
                    <a:pt x="45" y="78"/>
                    <a:pt x="52" y="86"/>
                  </a:cubicBezTo>
                  <a:cubicBezTo>
                    <a:pt x="51" y="86"/>
                    <a:pt x="49" y="86"/>
                    <a:pt x="48" y="85"/>
                  </a:cubicBezTo>
                  <a:close/>
                  <a:moveTo>
                    <a:pt x="109" y="77"/>
                  </a:moveTo>
                  <a:cubicBezTo>
                    <a:pt x="109" y="78"/>
                    <a:pt x="108" y="80"/>
                    <a:pt x="106" y="80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3" y="80"/>
                    <a:pt x="82" y="78"/>
                    <a:pt x="82" y="77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82" y="69"/>
                    <a:pt x="83" y="68"/>
                    <a:pt x="85" y="68"/>
                  </a:cubicBezTo>
                  <a:cubicBezTo>
                    <a:pt x="90" y="68"/>
                    <a:pt x="90" y="68"/>
                    <a:pt x="90" y="68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5" y="37"/>
                    <a:pt x="84" y="36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0"/>
                    <a:pt x="83" y="29"/>
                    <a:pt x="84" y="29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3" y="24"/>
                    <a:pt x="93" y="24"/>
                    <a:pt x="94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00" y="24"/>
                    <a:pt x="102" y="25"/>
                    <a:pt x="102" y="2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8" y="68"/>
                    <a:pt x="109" y="69"/>
                    <a:pt x="109" y="71"/>
                  </a:cubicBezTo>
                  <a:lnTo>
                    <a:pt x="109" y="77"/>
                  </a:lnTo>
                  <a:close/>
                  <a:moveTo>
                    <a:pt x="181" y="53"/>
                  </a:moveTo>
                  <a:cubicBezTo>
                    <a:pt x="181" y="59"/>
                    <a:pt x="177" y="66"/>
                    <a:pt x="169" y="72"/>
                  </a:cubicBezTo>
                  <a:cubicBezTo>
                    <a:pt x="162" y="78"/>
                    <a:pt x="152" y="83"/>
                    <a:pt x="143" y="85"/>
                  </a:cubicBezTo>
                  <a:cubicBezTo>
                    <a:pt x="142" y="86"/>
                    <a:pt x="140" y="86"/>
                    <a:pt x="139" y="86"/>
                  </a:cubicBezTo>
                  <a:cubicBezTo>
                    <a:pt x="146" y="78"/>
                    <a:pt x="151" y="69"/>
                    <a:pt x="151" y="58"/>
                  </a:cubicBezTo>
                  <a:cubicBezTo>
                    <a:pt x="151" y="47"/>
                    <a:pt x="151" y="32"/>
                    <a:pt x="151" y="22"/>
                  </a:cubicBezTo>
                  <a:cubicBezTo>
                    <a:pt x="181" y="22"/>
                    <a:pt x="181" y="22"/>
                    <a:pt x="181" y="22"/>
                  </a:cubicBezTo>
                  <a:lnTo>
                    <a:pt x="181" y="53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73" name="Freeform 22"/>
            <p:cNvSpPr>
              <a:spLocks noEditPoints="1"/>
            </p:cNvSpPr>
            <p:nvPr/>
          </p:nvSpPr>
          <p:spPr bwMode="auto">
            <a:xfrm>
              <a:off x="7245918" y="3266007"/>
              <a:ext cx="398384" cy="379085"/>
            </a:xfrm>
            <a:custGeom>
              <a:avLst/>
              <a:gdLst>
                <a:gd name="T0" fmla="*/ 87 w 218"/>
                <a:gd name="T1" fmla="*/ 189 h 207"/>
                <a:gd name="T2" fmla="*/ 163 w 218"/>
                <a:gd name="T3" fmla="*/ 108 h 207"/>
                <a:gd name="T4" fmla="*/ 142 w 218"/>
                <a:gd name="T5" fmla="*/ 15 h 207"/>
                <a:gd name="T6" fmla="*/ 69 w 218"/>
                <a:gd name="T7" fmla="*/ 114 h 207"/>
                <a:gd name="T8" fmla="*/ 69 w 218"/>
                <a:gd name="T9" fmla="*/ 85 h 207"/>
                <a:gd name="T10" fmla="*/ 69 w 218"/>
                <a:gd name="T11" fmla="*/ 114 h 207"/>
                <a:gd name="T12" fmla="*/ 71 w 218"/>
                <a:gd name="T13" fmla="*/ 58 h 207"/>
                <a:gd name="T14" fmla="*/ 102 w 218"/>
                <a:gd name="T15" fmla="*/ 58 h 207"/>
                <a:gd name="T16" fmla="*/ 119 w 218"/>
                <a:gd name="T17" fmla="*/ 172 h 207"/>
                <a:gd name="T18" fmla="*/ 107 w 218"/>
                <a:gd name="T19" fmla="*/ 130 h 207"/>
                <a:gd name="T20" fmla="*/ 119 w 218"/>
                <a:gd name="T21" fmla="*/ 172 h 207"/>
                <a:gd name="T22" fmla="*/ 106 w 218"/>
                <a:gd name="T23" fmla="*/ 74 h 207"/>
                <a:gd name="T24" fmla="*/ 141 w 218"/>
                <a:gd name="T25" fmla="*/ 74 h 207"/>
                <a:gd name="T26" fmla="*/ 154 w 218"/>
                <a:gd name="T27" fmla="*/ 36 h 207"/>
                <a:gd name="T28" fmla="*/ 154 w 218"/>
                <a:gd name="T29" fmla="*/ 63 h 207"/>
                <a:gd name="T30" fmla="*/ 154 w 218"/>
                <a:gd name="T31" fmla="*/ 36 h 207"/>
                <a:gd name="T32" fmla="*/ 214 w 218"/>
                <a:gd name="T33" fmla="*/ 126 h 207"/>
                <a:gd name="T34" fmla="*/ 214 w 218"/>
                <a:gd name="T35" fmla="*/ 125 h 207"/>
                <a:gd name="T36" fmla="*/ 202 w 218"/>
                <a:gd name="T37" fmla="*/ 0 h 207"/>
                <a:gd name="T38" fmla="*/ 179 w 218"/>
                <a:gd name="T39" fmla="*/ 3 h 207"/>
                <a:gd name="T40" fmla="*/ 170 w 218"/>
                <a:gd name="T41" fmla="*/ 125 h 207"/>
                <a:gd name="T42" fmla="*/ 176 w 218"/>
                <a:gd name="T43" fmla="*/ 163 h 207"/>
                <a:gd name="T44" fmla="*/ 172 w 218"/>
                <a:gd name="T45" fmla="*/ 179 h 207"/>
                <a:gd name="T46" fmla="*/ 203 w 218"/>
                <a:gd name="T47" fmla="*/ 199 h 207"/>
                <a:gd name="T48" fmla="*/ 207 w 218"/>
                <a:gd name="T49" fmla="*/ 206 h 207"/>
                <a:gd name="T50" fmla="*/ 206 w 218"/>
                <a:gd name="T51" fmla="*/ 182 h 207"/>
                <a:gd name="T52" fmla="*/ 207 w 218"/>
                <a:gd name="T53" fmla="*/ 166 h 207"/>
                <a:gd name="T54" fmla="*/ 207 w 218"/>
                <a:gd name="T55" fmla="*/ 165 h 207"/>
                <a:gd name="T56" fmla="*/ 185 w 218"/>
                <a:gd name="T57" fmla="*/ 7 h 207"/>
                <a:gd name="T58" fmla="*/ 208 w 218"/>
                <a:gd name="T59" fmla="*/ 122 h 207"/>
                <a:gd name="T60" fmla="*/ 198 w 218"/>
                <a:gd name="T61" fmla="*/ 30 h 207"/>
                <a:gd name="T62" fmla="*/ 197 w 218"/>
                <a:gd name="T63" fmla="*/ 122 h 207"/>
                <a:gd name="T64" fmla="*/ 185 w 218"/>
                <a:gd name="T65" fmla="*/ 7 h 207"/>
                <a:gd name="T66" fmla="*/ 210 w 218"/>
                <a:gd name="T67" fmla="*/ 201 h 207"/>
                <a:gd name="T68" fmla="*/ 201 w 218"/>
                <a:gd name="T69" fmla="*/ 189 h 207"/>
                <a:gd name="T70" fmla="*/ 192 w 218"/>
                <a:gd name="T71" fmla="*/ 173 h 207"/>
                <a:gd name="T72" fmla="*/ 194 w 218"/>
                <a:gd name="T73" fmla="*/ 186 h 207"/>
                <a:gd name="T74" fmla="*/ 188 w 218"/>
                <a:gd name="T75" fmla="*/ 169 h 207"/>
                <a:gd name="T76" fmla="*/ 201 w 218"/>
                <a:gd name="T77" fmla="*/ 166 h 207"/>
                <a:gd name="T78" fmla="*/ 201 w 218"/>
                <a:gd name="T79" fmla="*/ 182 h 207"/>
                <a:gd name="T80" fmla="*/ 202 w 218"/>
                <a:gd name="T81" fmla="*/ 159 h 207"/>
                <a:gd name="T82" fmla="*/ 200 w 218"/>
                <a:gd name="T83" fmla="*/ 134 h 207"/>
                <a:gd name="T84" fmla="*/ 195 w 218"/>
                <a:gd name="T85" fmla="*/ 159 h 207"/>
                <a:gd name="T86" fmla="*/ 176 w 218"/>
                <a:gd name="T87" fmla="*/ 128 h 207"/>
                <a:gd name="T88" fmla="*/ 202 w 218"/>
                <a:gd name="T89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8" h="207">
                  <a:moveTo>
                    <a:pt x="32" y="69"/>
                  </a:moveTo>
                  <a:cubicBezTo>
                    <a:pt x="0" y="134"/>
                    <a:pt x="55" y="181"/>
                    <a:pt x="87" y="189"/>
                  </a:cubicBezTo>
                  <a:cubicBezTo>
                    <a:pt x="143" y="203"/>
                    <a:pt x="147" y="164"/>
                    <a:pt x="146" y="138"/>
                  </a:cubicBezTo>
                  <a:cubicBezTo>
                    <a:pt x="145" y="127"/>
                    <a:pt x="153" y="118"/>
                    <a:pt x="163" y="108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61" y="18"/>
                    <a:pt x="152" y="16"/>
                    <a:pt x="142" y="15"/>
                  </a:cubicBezTo>
                  <a:cubicBezTo>
                    <a:pt x="91" y="13"/>
                    <a:pt x="49" y="34"/>
                    <a:pt x="32" y="69"/>
                  </a:cubicBezTo>
                  <a:close/>
                  <a:moveTo>
                    <a:pt x="69" y="114"/>
                  </a:moveTo>
                  <a:cubicBezTo>
                    <a:pt x="61" y="114"/>
                    <a:pt x="54" y="108"/>
                    <a:pt x="54" y="100"/>
                  </a:cubicBezTo>
                  <a:cubicBezTo>
                    <a:pt x="54" y="92"/>
                    <a:pt x="61" y="85"/>
                    <a:pt x="69" y="85"/>
                  </a:cubicBezTo>
                  <a:cubicBezTo>
                    <a:pt x="77" y="85"/>
                    <a:pt x="83" y="92"/>
                    <a:pt x="83" y="100"/>
                  </a:cubicBezTo>
                  <a:cubicBezTo>
                    <a:pt x="83" y="108"/>
                    <a:pt x="77" y="114"/>
                    <a:pt x="69" y="114"/>
                  </a:cubicBezTo>
                  <a:close/>
                  <a:moveTo>
                    <a:pt x="86" y="74"/>
                  </a:moveTo>
                  <a:cubicBezTo>
                    <a:pt x="78" y="74"/>
                    <a:pt x="71" y="67"/>
                    <a:pt x="71" y="58"/>
                  </a:cubicBezTo>
                  <a:cubicBezTo>
                    <a:pt x="71" y="50"/>
                    <a:pt x="78" y="43"/>
                    <a:pt x="86" y="43"/>
                  </a:cubicBezTo>
                  <a:cubicBezTo>
                    <a:pt x="95" y="43"/>
                    <a:pt x="102" y="50"/>
                    <a:pt x="102" y="58"/>
                  </a:cubicBezTo>
                  <a:cubicBezTo>
                    <a:pt x="102" y="67"/>
                    <a:pt x="95" y="74"/>
                    <a:pt x="86" y="74"/>
                  </a:cubicBezTo>
                  <a:close/>
                  <a:moveTo>
                    <a:pt x="119" y="172"/>
                  </a:moveTo>
                  <a:cubicBezTo>
                    <a:pt x="107" y="182"/>
                    <a:pt x="88" y="178"/>
                    <a:pt x="87" y="166"/>
                  </a:cubicBezTo>
                  <a:cubicBezTo>
                    <a:pt x="86" y="149"/>
                    <a:pt x="95" y="134"/>
                    <a:pt x="107" y="130"/>
                  </a:cubicBezTo>
                  <a:cubicBezTo>
                    <a:pt x="111" y="128"/>
                    <a:pt x="120" y="132"/>
                    <a:pt x="123" y="139"/>
                  </a:cubicBezTo>
                  <a:cubicBezTo>
                    <a:pt x="127" y="147"/>
                    <a:pt x="129" y="164"/>
                    <a:pt x="119" y="172"/>
                  </a:cubicBezTo>
                  <a:close/>
                  <a:moveTo>
                    <a:pt x="124" y="92"/>
                  </a:moveTo>
                  <a:cubicBezTo>
                    <a:pt x="114" y="92"/>
                    <a:pt x="106" y="84"/>
                    <a:pt x="106" y="74"/>
                  </a:cubicBezTo>
                  <a:cubicBezTo>
                    <a:pt x="106" y="65"/>
                    <a:pt x="114" y="57"/>
                    <a:pt x="124" y="57"/>
                  </a:cubicBezTo>
                  <a:cubicBezTo>
                    <a:pt x="133" y="57"/>
                    <a:pt x="141" y="65"/>
                    <a:pt x="141" y="74"/>
                  </a:cubicBezTo>
                  <a:cubicBezTo>
                    <a:pt x="141" y="84"/>
                    <a:pt x="133" y="92"/>
                    <a:pt x="124" y="92"/>
                  </a:cubicBezTo>
                  <a:close/>
                  <a:moveTo>
                    <a:pt x="154" y="36"/>
                  </a:moveTo>
                  <a:cubicBezTo>
                    <a:pt x="161" y="36"/>
                    <a:pt x="167" y="42"/>
                    <a:pt x="167" y="49"/>
                  </a:cubicBezTo>
                  <a:cubicBezTo>
                    <a:pt x="167" y="57"/>
                    <a:pt x="161" y="63"/>
                    <a:pt x="154" y="63"/>
                  </a:cubicBezTo>
                  <a:cubicBezTo>
                    <a:pt x="146" y="63"/>
                    <a:pt x="140" y="57"/>
                    <a:pt x="140" y="49"/>
                  </a:cubicBezTo>
                  <a:cubicBezTo>
                    <a:pt x="140" y="42"/>
                    <a:pt x="146" y="36"/>
                    <a:pt x="154" y="36"/>
                  </a:cubicBezTo>
                  <a:close/>
                  <a:moveTo>
                    <a:pt x="208" y="163"/>
                  </a:moveTo>
                  <a:cubicBezTo>
                    <a:pt x="214" y="126"/>
                    <a:pt x="214" y="126"/>
                    <a:pt x="214" y="126"/>
                  </a:cubicBezTo>
                  <a:cubicBezTo>
                    <a:pt x="214" y="126"/>
                    <a:pt x="214" y="126"/>
                    <a:pt x="214" y="125"/>
                  </a:cubicBezTo>
                  <a:cubicBezTo>
                    <a:pt x="214" y="125"/>
                    <a:pt x="214" y="125"/>
                    <a:pt x="214" y="125"/>
                  </a:cubicBezTo>
                  <a:cubicBezTo>
                    <a:pt x="205" y="3"/>
                    <a:pt x="205" y="3"/>
                    <a:pt x="205" y="3"/>
                  </a:cubicBezTo>
                  <a:cubicBezTo>
                    <a:pt x="205" y="2"/>
                    <a:pt x="203" y="0"/>
                    <a:pt x="202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0" y="0"/>
                    <a:pt x="179" y="2"/>
                    <a:pt x="179" y="3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6" y="163"/>
                    <a:pt x="176" y="163"/>
                    <a:pt x="176" y="163"/>
                  </a:cubicBezTo>
                  <a:cubicBezTo>
                    <a:pt x="176" y="164"/>
                    <a:pt x="176" y="165"/>
                    <a:pt x="177" y="165"/>
                  </a:cubicBezTo>
                  <a:cubicBezTo>
                    <a:pt x="175" y="168"/>
                    <a:pt x="172" y="172"/>
                    <a:pt x="172" y="179"/>
                  </a:cubicBezTo>
                  <a:cubicBezTo>
                    <a:pt x="172" y="190"/>
                    <a:pt x="188" y="195"/>
                    <a:pt x="197" y="197"/>
                  </a:cubicBezTo>
                  <a:cubicBezTo>
                    <a:pt x="200" y="198"/>
                    <a:pt x="202" y="199"/>
                    <a:pt x="203" y="199"/>
                  </a:cubicBezTo>
                  <a:cubicBezTo>
                    <a:pt x="206" y="201"/>
                    <a:pt x="207" y="205"/>
                    <a:pt x="205" y="207"/>
                  </a:cubicBezTo>
                  <a:cubicBezTo>
                    <a:pt x="207" y="206"/>
                    <a:pt x="207" y="206"/>
                    <a:pt x="207" y="206"/>
                  </a:cubicBezTo>
                  <a:cubicBezTo>
                    <a:pt x="211" y="204"/>
                    <a:pt x="218" y="197"/>
                    <a:pt x="209" y="187"/>
                  </a:cubicBezTo>
                  <a:cubicBezTo>
                    <a:pt x="207" y="185"/>
                    <a:pt x="206" y="184"/>
                    <a:pt x="206" y="182"/>
                  </a:cubicBezTo>
                  <a:cubicBezTo>
                    <a:pt x="206" y="181"/>
                    <a:pt x="206" y="180"/>
                    <a:pt x="207" y="179"/>
                  </a:cubicBezTo>
                  <a:cubicBezTo>
                    <a:pt x="208" y="176"/>
                    <a:pt x="210" y="172"/>
                    <a:pt x="207" y="166"/>
                  </a:cubicBezTo>
                  <a:cubicBezTo>
                    <a:pt x="206" y="166"/>
                    <a:pt x="206" y="166"/>
                    <a:pt x="206" y="165"/>
                  </a:cubicBezTo>
                  <a:cubicBezTo>
                    <a:pt x="206" y="165"/>
                    <a:pt x="207" y="165"/>
                    <a:pt x="207" y="165"/>
                  </a:cubicBezTo>
                  <a:cubicBezTo>
                    <a:pt x="207" y="164"/>
                    <a:pt x="208" y="164"/>
                    <a:pt x="208" y="163"/>
                  </a:cubicBezTo>
                  <a:close/>
                  <a:moveTo>
                    <a:pt x="185" y="7"/>
                  </a:moveTo>
                  <a:cubicBezTo>
                    <a:pt x="199" y="7"/>
                    <a:pt x="199" y="7"/>
                    <a:pt x="199" y="7"/>
                  </a:cubicBezTo>
                  <a:cubicBezTo>
                    <a:pt x="208" y="122"/>
                    <a:pt x="208" y="122"/>
                    <a:pt x="208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4" y="30"/>
                    <a:pt x="194" y="30"/>
                    <a:pt x="194" y="30"/>
                  </a:cubicBezTo>
                  <a:cubicBezTo>
                    <a:pt x="197" y="122"/>
                    <a:pt x="197" y="122"/>
                    <a:pt x="197" y="122"/>
                  </a:cubicBezTo>
                  <a:cubicBezTo>
                    <a:pt x="176" y="122"/>
                    <a:pt x="176" y="122"/>
                    <a:pt x="176" y="122"/>
                  </a:cubicBezTo>
                  <a:lnTo>
                    <a:pt x="185" y="7"/>
                  </a:lnTo>
                  <a:close/>
                  <a:moveTo>
                    <a:pt x="207" y="189"/>
                  </a:moveTo>
                  <a:cubicBezTo>
                    <a:pt x="213" y="194"/>
                    <a:pt x="210" y="201"/>
                    <a:pt x="210" y="201"/>
                  </a:cubicBezTo>
                  <a:cubicBezTo>
                    <a:pt x="210" y="201"/>
                    <a:pt x="210" y="197"/>
                    <a:pt x="208" y="194"/>
                  </a:cubicBezTo>
                  <a:cubicBezTo>
                    <a:pt x="207" y="191"/>
                    <a:pt x="204" y="191"/>
                    <a:pt x="201" y="189"/>
                  </a:cubicBezTo>
                  <a:cubicBezTo>
                    <a:pt x="197" y="187"/>
                    <a:pt x="194" y="185"/>
                    <a:pt x="192" y="180"/>
                  </a:cubicBezTo>
                  <a:cubicBezTo>
                    <a:pt x="191" y="176"/>
                    <a:pt x="192" y="173"/>
                    <a:pt x="192" y="173"/>
                  </a:cubicBezTo>
                  <a:cubicBezTo>
                    <a:pt x="192" y="173"/>
                    <a:pt x="190" y="175"/>
                    <a:pt x="190" y="178"/>
                  </a:cubicBezTo>
                  <a:cubicBezTo>
                    <a:pt x="190" y="183"/>
                    <a:pt x="194" y="186"/>
                    <a:pt x="194" y="186"/>
                  </a:cubicBezTo>
                  <a:cubicBezTo>
                    <a:pt x="194" y="186"/>
                    <a:pt x="189" y="185"/>
                    <a:pt x="187" y="180"/>
                  </a:cubicBezTo>
                  <a:cubicBezTo>
                    <a:pt x="185" y="177"/>
                    <a:pt x="187" y="174"/>
                    <a:pt x="188" y="169"/>
                  </a:cubicBezTo>
                  <a:cubicBezTo>
                    <a:pt x="188" y="168"/>
                    <a:pt x="188" y="167"/>
                    <a:pt x="188" y="166"/>
                  </a:cubicBezTo>
                  <a:cubicBezTo>
                    <a:pt x="201" y="166"/>
                    <a:pt x="201" y="166"/>
                    <a:pt x="201" y="166"/>
                  </a:cubicBezTo>
                  <a:cubicBezTo>
                    <a:pt x="202" y="167"/>
                    <a:pt x="203" y="169"/>
                    <a:pt x="203" y="172"/>
                  </a:cubicBezTo>
                  <a:cubicBezTo>
                    <a:pt x="203" y="178"/>
                    <a:pt x="201" y="179"/>
                    <a:pt x="201" y="182"/>
                  </a:cubicBezTo>
                  <a:cubicBezTo>
                    <a:pt x="202" y="185"/>
                    <a:pt x="205" y="187"/>
                    <a:pt x="207" y="189"/>
                  </a:cubicBezTo>
                  <a:close/>
                  <a:moveTo>
                    <a:pt x="202" y="159"/>
                  </a:moveTo>
                  <a:cubicBezTo>
                    <a:pt x="198" y="159"/>
                    <a:pt x="198" y="159"/>
                    <a:pt x="198" y="159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197" y="134"/>
                    <a:pt x="197" y="134"/>
                    <a:pt x="197" y="134"/>
                  </a:cubicBezTo>
                  <a:cubicBezTo>
                    <a:pt x="195" y="159"/>
                    <a:pt x="195" y="159"/>
                    <a:pt x="195" y="159"/>
                  </a:cubicBezTo>
                  <a:cubicBezTo>
                    <a:pt x="182" y="159"/>
                    <a:pt x="182" y="159"/>
                    <a:pt x="182" y="159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207" y="128"/>
                    <a:pt x="207" y="128"/>
                    <a:pt x="207" y="128"/>
                  </a:cubicBezTo>
                  <a:lnTo>
                    <a:pt x="202" y="159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75" name="Freeform 174"/>
            <p:cNvSpPr>
              <a:spLocks noEditPoints="1"/>
            </p:cNvSpPr>
            <p:nvPr/>
          </p:nvSpPr>
          <p:spPr bwMode="auto">
            <a:xfrm>
              <a:off x="7032028" y="1989558"/>
              <a:ext cx="592758" cy="615704"/>
            </a:xfrm>
            <a:custGeom>
              <a:avLst/>
              <a:gdLst>
                <a:gd name="T0" fmla="*/ 38 w 194"/>
                <a:gd name="T1" fmla="*/ 132 h 201"/>
                <a:gd name="T2" fmla="*/ 100 w 194"/>
                <a:gd name="T3" fmla="*/ 132 h 201"/>
                <a:gd name="T4" fmla="*/ 69 w 194"/>
                <a:gd name="T5" fmla="*/ 153 h 201"/>
                <a:gd name="T6" fmla="*/ 69 w 194"/>
                <a:gd name="T7" fmla="*/ 111 h 201"/>
                <a:gd name="T8" fmla="*/ 69 w 194"/>
                <a:gd name="T9" fmla="*/ 153 h 201"/>
                <a:gd name="T10" fmla="*/ 131 w 194"/>
                <a:gd name="T11" fmla="*/ 96 h 201"/>
                <a:gd name="T12" fmla="*/ 105 w 194"/>
                <a:gd name="T13" fmla="*/ 71 h 201"/>
                <a:gd name="T14" fmla="*/ 69 w 194"/>
                <a:gd name="T15" fmla="*/ 76 h 201"/>
                <a:gd name="T16" fmla="*/ 33 w 194"/>
                <a:gd name="T17" fmla="*/ 71 h 201"/>
                <a:gd name="T18" fmla="*/ 7 w 194"/>
                <a:gd name="T19" fmla="*/ 96 h 201"/>
                <a:gd name="T20" fmla="*/ 13 w 194"/>
                <a:gd name="T21" fmla="*/ 132 h 201"/>
                <a:gd name="T22" fmla="*/ 7 w 194"/>
                <a:gd name="T23" fmla="*/ 168 h 201"/>
                <a:gd name="T24" fmla="*/ 33 w 194"/>
                <a:gd name="T25" fmla="*/ 194 h 201"/>
                <a:gd name="T26" fmla="*/ 69 w 194"/>
                <a:gd name="T27" fmla="*/ 188 h 201"/>
                <a:gd name="T28" fmla="*/ 105 w 194"/>
                <a:gd name="T29" fmla="*/ 194 h 201"/>
                <a:gd name="T30" fmla="*/ 131 w 194"/>
                <a:gd name="T31" fmla="*/ 168 h 201"/>
                <a:gd name="T32" fmla="*/ 125 w 194"/>
                <a:gd name="T33" fmla="*/ 132 h 201"/>
                <a:gd name="T34" fmla="*/ 69 w 194"/>
                <a:gd name="T35" fmla="*/ 167 h 201"/>
                <a:gd name="T36" fmla="*/ 69 w 194"/>
                <a:gd name="T37" fmla="*/ 98 h 201"/>
                <a:gd name="T38" fmla="*/ 69 w 194"/>
                <a:gd name="T39" fmla="*/ 167 h 201"/>
                <a:gd name="T40" fmla="*/ 194 w 194"/>
                <a:gd name="T41" fmla="*/ 29 h 201"/>
                <a:gd name="T42" fmla="*/ 177 w 194"/>
                <a:gd name="T43" fmla="*/ 17 h 201"/>
                <a:gd name="T44" fmla="*/ 165 w 194"/>
                <a:gd name="T45" fmla="*/ 0 h 201"/>
                <a:gd name="T46" fmla="*/ 144 w 194"/>
                <a:gd name="T47" fmla="*/ 0 h 201"/>
                <a:gd name="T48" fmla="*/ 131 w 194"/>
                <a:gd name="T49" fmla="*/ 17 h 201"/>
                <a:gd name="T50" fmla="*/ 114 w 194"/>
                <a:gd name="T51" fmla="*/ 29 h 201"/>
                <a:gd name="T52" fmla="*/ 114 w 194"/>
                <a:gd name="T53" fmla="*/ 50 h 201"/>
                <a:gd name="T54" fmla="*/ 131 w 194"/>
                <a:gd name="T55" fmla="*/ 63 h 201"/>
                <a:gd name="T56" fmla="*/ 144 w 194"/>
                <a:gd name="T57" fmla="*/ 80 h 201"/>
                <a:gd name="T58" fmla="*/ 165 w 194"/>
                <a:gd name="T59" fmla="*/ 80 h 201"/>
                <a:gd name="T60" fmla="*/ 177 w 194"/>
                <a:gd name="T61" fmla="*/ 63 h 201"/>
                <a:gd name="T62" fmla="*/ 194 w 194"/>
                <a:gd name="T63" fmla="*/ 50 h 201"/>
                <a:gd name="T64" fmla="*/ 154 w 194"/>
                <a:gd name="T65" fmla="*/ 57 h 201"/>
                <a:gd name="T66" fmla="*/ 154 w 194"/>
                <a:gd name="T67" fmla="*/ 23 h 201"/>
                <a:gd name="T68" fmla="*/ 154 w 194"/>
                <a:gd name="T6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4" h="201">
                  <a:moveTo>
                    <a:pt x="69" y="101"/>
                  </a:moveTo>
                  <a:cubicBezTo>
                    <a:pt x="52" y="101"/>
                    <a:pt x="38" y="115"/>
                    <a:pt x="38" y="132"/>
                  </a:cubicBezTo>
                  <a:cubicBezTo>
                    <a:pt x="38" y="149"/>
                    <a:pt x="52" y="163"/>
                    <a:pt x="69" y="163"/>
                  </a:cubicBezTo>
                  <a:cubicBezTo>
                    <a:pt x="86" y="163"/>
                    <a:pt x="100" y="149"/>
                    <a:pt x="100" y="132"/>
                  </a:cubicBezTo>
                  <a:cubicBezTo>
                    <a:pt x="100" y="115"/>
                    <a:pt x="86" y="101"/>
                    <a:pt x="69" y="101"/>
                  </a:cubicBezTo>
                  <a:moveTo>
                    <a:pt x="69" y="153"/>
                  </a:moveTo>
                  <a:cubicBezTo>
                    <a:pt x="57" y="153"/>
                    <a:pt x="48" y="144"/>
                    <a:pt x="48" y="132"/>
                  </a:cubicBezTo>
                  <a:cubicBezTo>
                    <a:pt x="48" y="121"/>
                    <a:pt x="57" y="111"/>
                    <a:pt x="69" y="111"/>
                  </a:cubicBezTo>
                  <a:cubicBezTo>
                    <a:pt x="80" y="111"/>
                    <a:pt x="90" y="121"/>
                    <a:pt x="90" y="132"/>
                  </a:cubicBezTo>
                  <a:cubicBezTo>
                    <a:pt x="90" y="144"/>
                    <a:pt x="80" y="153"/>
                    <a:pt x="69" y="153"/>
                  </a:cubicBezTo>
                  <a:moveTo>
                    <a:pt x="138" y="114"/>
                  </a:moveTo>
                  <a:cubicBezTo>
                    <a:pt x="136" y="108"/>
                    <a:pt x="134" y="102"/>
                    <a:pt x="131" y="96"/>
                  </a:cubicBezTo>
                  <a:cubicBezTo>
                    <a:pt x="123" y="100"/>
                    <a:pt x="115" y="99"/>
                    <a:pt x="109" y="93"/>
                  </a:cubicBezTo>
                  <a:cubicBezTo>
                    <a:pt x="103" y="87"/>
                    <a:pt x="101" y="78"/>
                    <a:pt x="105" y="71"/>
                  </a:cubicBezTo>
                  <a:cubicBezTo>
                    <a:pt x="99" y="67"/>
                    <a:pt x="93" y="65"/>
                    <a:pt x="87" y="63"/>
                  </a:cubicBezTo>
                  <a:cubicBezTo>
                    <a:pt x="85" y="71"/>
                    <a:pt x="77" y="76"/>
                    <a:pt x="69" y="76"/>
                  </a:cubicBezTo>
                  <a:cubicBezTo>
                    <a:pt x="60" y="76"/>
                    <a:pt x="53" y="71"/>
                    <a:pt x="50" y="63"/>
                  </a:cubicBezTo>
                  <a:cubicBezTo>
                    <a:pt x="44" y="65"/>
                    <a:pt x="38" y="67"/>
                    <a:pt x="33" y="71"/>
                  </a:cubicBezTo>
                  <a:cubicBezTo>
                    <a:pt x="36" y="78"/>
                    <a:pt x="35" y="87"/>
                    <a:pt x="29" y="93"/>
                  </a:cubicBezTo>
                  <a:cubicBezTo>
                    <a:pt x="23" y="99"/>
                    <a:pt x="14" y="100"/>
                    <a:pt x="7" y="96"/>
                  </a:cubicBezTo>
                  <a:cubicBezTo>
                    <a:pt x="4" y="102"/>
                    <a:pt x="1" y="108"/>
                    <a:pt x="0" y="114"/>
                  </a:cubicBezTo>
                  <a:cubicBezTo>
                    <a:pt x="7" y="117"/>
                    <a:pt x="13" y="124"/>
                    <a:pt x="13" y="132"/>
                  </a:cubicBezTo>
                  <a:cubicBezTo>
                    <a:pt x="13" y="141"/>
                    <a:pt x="7" y="148"/>
                    <a:pt x="0" y="151"/>
                  </a:cubicBezTo>
                  <a:cubicBezTo>
                    <a:pt x="1" y="157"/>
                    <a:pt x="4" y="163"/>
                    <a:pt x="7" y="168"/>
                  </a:cubicBezTo>
                  <a:cubicBezTo>
                    <a:pt x="14" y="165"/>
                    <a:pt x="23" y="166"/>
                    <a:pt x="29" y="172"/>
                  </a:cubicBezTo>
                  <a:cubicBezTo>
                    <a:pt x="35" y="178"/>
                    <a:pt x="36" y="187"/>
                    <a:pt x="33" y="194"/>
                  </a:cubicBezTo>
                  <a:cubicBezTo>
                    <a:pt x="38" y="197"/>
                    <a:pt x="44" y="200"/>
                    <a:pt x="50" y="201"/>
                  </a:cubicBezTo>
                  <a:cubicBezTo>
                    <a:pt x="53" y="194"/>
                    <a:pt x="60" y="188"/>
                    <a:pt x="69" y="188"/>
                  </a:cubicBezTo>
                  <a:cubicBezTo>
                    <a:pt x="77" y="188"/>
                    <a:pt x="85" y="194"/>
                    <a:pt x="87" y="201"/>
                  </a:cubicBezTo>
                  <a:cubicBezTo>
                    <a:pt x="93" y="200"/>
                    <a:pt x="99" y="197"/>
                    <a:pt x="105" y="194"/>
                  </a:cubicBezTo>
                  <a:cubicBezTo>
                    <a:pt x="101" y="187"/>
                    <a:pt x="103" y="178"/>
                    <a:pt x="109" y="172"/>
                  </a:cubicBezTo>
                  <a:cubicBezTo>
                    <a:pt x="115" y="166"/>
                    <a:pt x="123" y="165"/>
                    <a:pt x="131" y="168"/>
                  </a:cubicBezTo>
                  <a:cubicBezTo>
                    <a:pt x="134" y="163"/>
                    <a:pt x="136" y="157"/>
                    <a:pt x="138" y="151"/>
                  </a:cubicBezTo>
                  <a:cubicBezTo>
                    <a:pt x="130" y="148"/>
                    <a:pt x="125" y="141"/>
                    <a:pt x="125" y="132"/>
                  </a:cubicBezTo>
                  <a:cubicBezTo>
                    <a:pt x="125" y="124"/>
                    <a:pt x="130" y="117"/>
                    <a:pt x="138" y="114"/>
                  </a:cubicBezTo>
                  <a:moveTo>
                    <a:pt x="69" y="167"/>
                  </a:moveTo>
                  <a:cubicBezTo>
                    <a:pt x="50" y="167"/>
                    <a:pt x="34" y="151"/>
                    <a:pt x="34" y="132"/>
                  </a:cubicBezTo>
                  <a:cubicBezTo>
                    <a:pt x="34" y="113"/>
                    <a:pt x="50" y="98"/>
                    <a:pt x="69" y="98"/>
                  </a:cubicBezTo>
                  <a:cubicBezTo>
                    <a:pt x="88" y="98"/>
                    <a:pt x="103" y="113"/>
                    <a:pt x="103" y="132"/>
                  </a:cubicBezTo>
                  <a:cubicBezTo>
                    <a:pt x="103" y="151"/>
                    <a:pt x="88" y="167"/>
                    <a:pt x="69" y="167"/>
                  </a:cubicBezTo>
                  <a:moveTo>
                    <a:pt x="187" y="40"/>
                  </a:moveTo>
                  <a:cubicBezTo>
                    <a:pt x="187" y="35"/>
                    <a:pt x="190" y="31"/>
                    <a:pt x="194" y="29"/>
                  </a:cubicBezTo>
                  <a:cubicBezTo>
                    <a:pt x="193" y="26"/>
                    <a:pt x="192" y="22"/>
                    <a:pt x="190" y="19"/>
                  </a:cubicBezTo>
                  <a:cubicBezTo>
                    <a:pt x="186" y="21"/>
                    <a:pt x="181" y="20"/>
                    <a:pt x="177" y="17"/>
                  </a:cubicBezTo>
                  <a:cubicBezTo>
                    <a:pt x="174" y="13"/>
                    <a:pt x="173" y="8"/>
                    <a:pt x="175" y="4"/>
                  </a:cubicBezTo>
                  <a:cubicBezTo>
                    <a:pt x="172" y="2"/>
                    <a:pt x="169" y="1"/>
                    <a:pt x="165" y="0"/>
                  </a:cubicBezTo>
                  <a:cubicBezTo>
                    <a:pt x="163" y="4"/>
                    <a:pt x="159" y="7"/>
                    <a:pt x="154" y="7"/>
                  </a:cubicBezTo>
                  <a:cubicBezTo>
                    <a:pt x="150" y="7"/>
                    <a:pt x="145" y="4"/>
                    <a:pt x="144" y="0"/>
                  </a:cubicBezTo>
                  <a:cubicBezTo>
                    <a:pt x="140" y="1"/>
                    <a:pt x="137" y="2"/>
                    <a:pt x="134" y="4"/>
                  </a:cubicBezTo>
                  <a:cubicBezTo>
                    <a:pt x="136" y="8"/>
                    <a:pt x="135" y="13"/>
                    <a:pt x="131" y="17"/>
                  </a:cubicBezTo>
                  <a:cubicBezTo>
                    <a:pt x="128" y="20"/>
                    <a:pt x="123" y="21"/>
                    <a:pt x="119" y="19"/>
                  </a:cubicBezTo>
                  <a:cubicBezTo>
                    <a:pt x="117" y="22"/>
                    <a:pt x="115" y="26"/>
                    <a:pt x="114" y="29"/>
                  </a:cubicBezTo>
                  <a:cubicBezTo>
                    <a:pt x="119" y="31"/>
                    <a:pt x="122" y="35"/>
                    <a:pt x="122" y="40"/>
                  </a:cubicBezTo>
                  <a:cubicBezTo>
                    <a:pt x="122" y="45"/>
                    <a:pt x="119" y="49"/>
                    <a:pt x="114" y="50"/>
                  </a:cubicBezTo>
                  <a:cubicBezTo>
                    <a:pt x="115" y="54"/>
                    <a:pt x="117" y="57"/>
                    <a:pt x="119" y="60"/>
                  </a:cubicBezTo>
                  <a:cubicBezTo>
                    <a:pt x="123" y="58"/>
                    <a:pt x="128" y="59"/>
                    <a:pt x="131" y="63"/>
                  </a:cubicBezTo>
                  <a:cubicBezTo>
                    <a:pt x="135" y="66"/>
                    <a:pt x="136" y="71"/>
                    <a:pt x="134" y="75"/>
                  </a:cubicBezTo>
                  <a:cubicBezTo>
                    <a:pt x="137" y="77"/>
                    <a:pt x="140" y="79"/>
                    <a:pt x="144" y="80"/>
                  </a:cubicBezTo>
                  <a:cubicBezTo>
                    <a:pt x="145" y="75"/>
                    <a:pt x="150" y="72"/>
                    <a:pt x="154" y="72"/>
                  </a:cubicBezTo>
                  <a:cubicBezTo>
                    <a:pt x="159" y="72"/>
                    <a:pt x="163" y="75"/>
                    <a:pt x="165" y="80"/>
                  </a:cubicBezTo>
                  <a:cubicBezTo>
                    <a:pt x="169" y="79"/>
                    <a:pt x="172" y="77"/>
                    <a:pt x="175" y="75"/>
                  </a:cubicBezTo>
                  <a:cubicBezTo>
                    <a:pt x="173" y="71"/>
                    <a:pt x="174" y="66"/>
                    <a:pt x="177" y="63"/>
                  </a:cubicBezTo>
                  <a:cubicBezTo>
                    <a:pt x="181" y="59"/>
                    <a:pt x="186" y="58"/>
                    <a:pt x="190" y="60"/>
                  </a:cubicBezTo>
                  <a:cubicBezTo>
                    <a:pt x="192" y="57"/>
                    <a:pt x="193" y="54"/>
                    <a:pt x="194" y="50"/>
                  </a:cubicBezTo>
                  <a:cubicBezTo>
                    <a:pt x="190" y="49"/>
                    <a:pt x="187" y="45"/>
                    <a:pt x="187" y="40"/>
                  </a:cubicBezTo>
                  <a:moveTo>
                    <a:pt x="154" y="57"/>
                  </a:moveTo>
                  <a:cubicBezTo>
                    <a:pt x="145" y="57"/>
                    <a:pt x="137" y="49"/>
                    <a:pt x="137" y="40"/>
                  </a:cubicBezTo>
                  <a:cubicBezTo>
                    <a:pt x="137" y="30"/>
                    <a:pt x="145" y="23"/>
                    <a:pt x="154" y="23"/>
                  </a:cubicBezTo>
                  <a:cubicBezTo>
                    <a:pt x="164" y="23"/>
                    <a:pt x="172" y="30"/>
                    <a:pt x="172" y="40"/>
                  </a:cubicBezTo>
                  <a:cubicBezTo>
                    <a:pt x="172" y="49"/>
                    <a:pt x="164" y="57"/>
                    <a:pt x="154" y="57"/>
                  </a:cubicBezTo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77" name="Freeform 240"/>
            <p:cNvSpPr>
              <a:spLocks/>
            </p:cNvSpPr>
            <p:nvPr/>
          </p:nvSpPr>
          <p:spPr bwMode="auto">
            <a:xfrm>
              <a:off x="7352396" y="5046629"/>
              <a:ext cx="400611" cy="381617"/>
            </a:xfrm>
            <a:custGeom>
              <a:avLst/>
              <a:gdLst>
                <a:gd name="T0" fmla="*/ 90 w 196"/>
                <a:gd name="T1" fmla="*/ 9 h 187"/>
                <a:gd name="T2" fmla="*/ 106 w 196"/>
                <a:gd name="T3" fmla="*/ 9 h 187"/>
                <a:gd name="T4" fmla="*/ 122 w 196"/>
                <a:gd name="T5" fmla="*/ 42 h 187"/>
                <a:gd name="T6" fmla="*/ 147 w 196"/>
                <a:gd name="T7" fmla="*/ 61 h 187"/>
                <a:gd name="T8" fmla="*/ 184 w 196"/>
                <a:gd name="T9" fmla="*/ 66 h 187"/>
                <a:gd name="T10" fmla="*/ 189 w 196"/>
                <a:gd name="T11" fmla="*/ 81 h 187"/>
                <a:gd name="T12" fmla="*/ 162 w 196"/>
                <a:gd name="T13" fmla="*/ 107 h 187"/>
                <a:gd name="T14" fmla="*/ 153 w 196"/>
                <a:gd name="T15" fmla="*/ 136 h 187"/>
                <a:gd name="T16" fmla="*/ 159 w 196"/>
                <a:gd name="T17" fmla="*/ 173 h 187"/>
                <a:gd name="T18" fmla="*/ 146 w 196"/>
                <a:gd name="T19" fmla="*/ 182 h 187"/>
                <a:gd name="T20" fmla="*/ 113 w 196"/>
                <a:gd name="T21" fmla="*/ 165 h 187"/>
                <a:gd name="T22" fmla="*/ 82 w 196"/>
                <a:gd name="T23" fmla="*/ 165 h 187"/>
                <a:gd name="T24" fmla="*/ 49 w 196"/>
                <a:gd name="T25" fmla="*/ 182 h 187"/>
                <a:gd name="T26" fmla="*/ 37 w 196"/>
                <a:gd name="T27" fmla="*/ 173 h 187"/>
                <a:gd name="T28" fmla="*/ 43 w 196"/>
                <a:gd name="T29" fmla="*/ 136 h 187"/>
                <a:gd name="T30" fmla="*/ 34 w 196"/>
                <a:gd name="T31" fmla="*/ 107 h 187"/>
                <a:gd name="T32" fmla="*/ 7 w 196"/>
                <a:gd name="T33" fmla="*/ 81 h 187"/>
                <a:gd name="T34" fmla="*/ 11 w 196"/>
                <a:gd name="T35" fmla="*/ 66 h 187"/>
                <a:gd name="T36" fmla="*/ 49 w 196"/>
                <a:gd name="T37" fmla="*/ 61 h 187"/>
                <a:gd name="T38" fmla="*/ 74 w 196"/>
                <a:gd name="T39" fmla="*/ 42 h 187"/>
                <a:gd name="T40" fmla="*/ 90 w 196"/>
                <a:gd name="T41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6" h="187">
                  <a:moveTo>
                    <a:pt x="90" y="9"/>
                  </a:moveTo>
                  <a:cubicBezTo>
                    <a:pt x="94" y="0"/>
                    <a:pt x="101" y="0"/>
                    <a:pt x="106" y="9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6" y="51"/>
                    <a:pt x="138" y="59"/>
                    <a:pt x="147" y="61"/>
                  </a:cubicBezTo>
                  <a:cubicBezTo>
                    <a:pt x="184" y="66"/>
                    <a:pt x="184" y="66"/>
                    <a:pt x="184" y="66"/>
                  </a:cubicBezTo>
                  <a:cubicBezTo>
                    <a:pt x="194" y="67"/>
                    <a:pt x="196" y="74"/>
                    <a:pt x="189" y="81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55" y="114"/>
                    <a:pt x="151" y="127"/>
                    <a:pt x="153" y="136"/>
                  </a:cubicBezTo>
                  <a:cubicBezTo>
                    <a:pt x="159" y="173"/>
                    <a:pt x="159" y="173"/>
                    <a:pt x="159" y="173"/>
                  </a:cubicBezTo>
                  <a:cubicBezTo>
                    <a:pt x="161" y="183"/>
                    <a:pt x="155" y="187"/>
                    <a:pt x="146" y="182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05" y="160"/>
                    <a:pt x="91" y="160"/>
                    <a:pt x="82" y="165"/>
                  </a:cubicBezTo>
                  <a:cubicBezTo>
                    <a:pt x="49" y="182"/>
                    <a:pt x="49" y="182"/>
                    <a:pt x="49" y="182"/>
                  </a:cubicBezTo>
                  <a:cubicBezTo>
                    <a:pt x="41" y="187"/>
                    <a:pt x="35" y="183"/>
                    <a:pt x="37" y="173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5" y="127"/>
                    <a:pt x="40" y="114"/>
                    <a:pt x="34" y="107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0" y="74"/>
                    <a:pt x="2" y="67"/>
                    <a:pt x="11" y="66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8" y="59"/>
                    <a:pt x="69" y="51"/>
                    <a:pt x="74" y="42"/>
                  </a:cubicBezTo>
                  <a:lnTo>
                    <a:pt x="90" y="9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79" name="Freeform 78"/>
            <p:cNvSpPr>
              <a:spLocks noEditPoints="1"/>
            </p:cNvSpPr>
            <p:nvPr/>
          </p:nvSpPr>
          <p:spPr bwMode="auto">
            <a:xfrm>
              <a:off x="6759476" y="3965780"/>
              <a:ext cx="561586" cy="471081"/>
            </a:xfrm>
            <a:custGeom>
              <a:avLst/>
              <a:gdLst>
                <a:gd name="T0" fmla="*/ 138 w 202"/>
                <a:gd name="T1" fmla="*/ 142 h 169"/>
                <a:gd name="T2" fmla="*/ 142 w 202"/>
                <a:gd name="T3" fmla="*/ 153 h 169"/>
                <a:gd name="T4" fmla="*/ 126 w 202"/>
                <a:gd name="T5" fmla="*/ 153 h 169"/>
                <a:gd name="T6" fmla="*/ 97 w 202"/>
                <a:gd name="T7" fmla="*/ 148 h 169"/>
                <a:gd name="T8" fmla="*/ 86 w 202"/>
                <a:gd name="T9" fmla="*/ 151 h 169"/>
                <a:gd name="T10" fmla="*/ 71 w 202"/>
                <a:gd name="T11" fmla="*/ 147 h 169"/>
                <a:gd name="T12" fmla="*/ 60 w 202"/>
                <a:gd name="T13" fmla="*/ 147 h 169"/>
                <a:gd name="T14" fmla="*/ 60 w 202"/>
                <a:gd name="T15" fmla="*/ 73 h 169"/>
                <a:gd name="T16" fmla="*/ 80 w 202"/>
                <a:gd name="T17" fmla="*/ 70 h 169"/>
                <a:gd name="T18" fmla="*/ 101 w 202"/>
                <a:gd name="T19" fmla="*/ 48 h 169"/>
                <a:gd name="T20" fmla="*/ 122 w 202"/>
                <a:gd name="T21" fmla="*/ 21 h 169"/>
                <a:gd name="T22" fmla="*/ 133 w 202"/>
                <a:gd name="T23" fmla="*/ 3 h 169"/>
                <a:gd name="T24" fmla="*/ 144 w 202"/>
                <a:gd name="T25" fmla="*/ 29 h 169"/>
                <a:gd name="T26" fmla="*/ 131 w 202"/>
                <a:gd name="T27" fmla="*/ 67 h 169"/>
                <a:gd name="T28" fmla="*/ 131 w 202"/>
                <a:gd name="T29" fmla="*/ 91 h 169"/>
                <a:gd name="T30" fmla="*/ 122 w 202"/>
                <a:gd name="T31" fmla="*/ 113 h 169"/>
                <a:gd name="T32" fmla="*/ 135 w 202"/>
                <a:gd name="T33" fmla="*/ 98 h 169"/>
                <a:gd name="T34" fmla="*/ 140 w 202"/>
                <a:gd name="T35" fmla="*/ 70 h 169"/>
                <a:gd name="T36" fmla="*/ 145 w 202"/>
                <a:gd name="T37" fmla="*/ 66 h 169"/>
                <a:gd name="T38" fmla="*/ 142 w 202"/>
                <a:gd name="T39" fmla="*/ 76 h 169"/>
                <a:gd name="T40" fmla="*/ 148 w 202"/>
                <a:gd name="T41" fmla="*/ 90 h 169"/>
                <a:gd name="T42" fmla="*/ 146 w 202"/>
                <a:gd name="T43" fmla="*/ 98 h 169"/>
                <a:gd name="T44" fmla="*/ 148 w 202"/>
                <a:gd name="T45" fmla="*/ 107 h 169"/>
                <a:gd name="T46" fmla="*/ 142 w 202"/>
                <a:gd name="T47" fmla="*/ 120 h 169"/>
                <a:gd name="T48" fmla="*/ 144 w 202"/>
                <a:gd name="T49" fmla="*/ 129 h 169"/>
                <a:gd name="T50" fmla="*/ 138 w 202"/>
                <a:gd name="T51" fmla="*/ 142 h 169"/>
                <a:gd name="T52" fmla="*/ 202 w 202"/>
                <a:gd name="T53" fmla="*/ 98 h 169"/>
                <a:gd name="T54" fmla="*/ 190 w 202"/>
                <a:gd name="T55" fmla="*/ 87 h 169"/>
                <a:gd name="T56" fmla="*/ 184 w 202"/>
                <a:gd name="T57" fmla="*/ 87 h 169"/>
                <a:gd name="T58" fmla="*/ 194 w 202"/>
                <a:gd name="T59" fmla="*/ 76 h 169"/>
                <a:gd name="T60" fmla="*/ 182 w 202"/>
                <a:gd name="T61" fmla="*/ 65 h 169"/>
                <a:gd name="T62" fmla="*/ 159 w 202"/>
                <a:gd name="T63" fmla="*/ 65 h 169"/>
                <a:gd name="T64" fmla="*/ 148 w 202"/>
                <a:gd name="T65" fmla="*/ 76 h 169"/>
                <a:gd name="T66" fmla="*/ 160 w 202"/>
                <a:gd name="T67" fmla="*/ 87 h 169"/>
                <a:gd name="T68" fmla="*/ 161 w 202"/>
                <a:gd name="T69" fmla="*/ 87 h 169"/>
                <a:gd name="T70" fmla="*/ 152 w 202"/>
                <a:gd name="T71" fmla="*/ 98 h 169"/>
                <a:gd name="T72" fmla="*/ 161 w 202"/>
                <a:gd name="T73" fmla="*/ 109 h 169"/>
                <a:gd name="T74" fmla="*/ 160 w 202"/>
                <a:gd name="T75" fmla="*/ 109 h 169"/>
                <a:gd name="T76" fmla="*/ 148 w 202"/>
                <a:gd name="T77" fmla="*/ 120 h 169"/>
                <a:gd name="T78" fmla="*/ 157 w 202"/>
                <a:gd name="T79" fmla="*/ 131 h 169"/>
                <a:gd name="T80" fmla="*/ 156 w 202"/>
                <a:gd name="T81" fmla="*/ 131 h 169"/>
                <a:gd name="T82" fmla="*/ 144 w 202"/>
                <a:gd name="T83" fmla="*/ 142 h 169"/>
                <a:gd name="T84" fmla="*/ 156 w 202"/>
                <a:gd name="T85" fmla="*/ 153 h 169"/>
                <a:gd name="T86" fmla="*/ 167 w 202"/>
                <a:gd name="T87" fmla="*/ 153 h 169"/>
                <a:gd name="T88" fmla="*/ 179 w 202"/>
                <a:gd name="T89" fmla="*/ 153 h 169"/>
                <a:gd name="T90" fmla="*/ 191 w 202"/>
                <a:gd name="T91" fmla="*/ 142 h 169"/>
                <a:gd name="T92" fmla="*/ 181 w 202"/>
                <a:gd name="T93" fmla="*/ 131 h 169"/>
                <a:gd name="T94" fmla="*/ 186 w 202"/>
                <a:gd name="T95" fmla="*/ 131 h 169"/>
                <a:gd name="T96" fmla="*/ 198 w 202"/>
                <a:gd name="T97" fmla="*/ 120 h 169"/>
                <a:gd name="T98" fmla="*/ 189 w 202"/>
                <a:gd name="T99" fmla="*/ 109 h 169"/>
                <a:gd name="T100" fmla="*/ 190 w 202"/>
                <a:gd name="T101" fmla="*/ 109 h 169"/>
                <a:gd name="T102" fmla="*/ 202 w 202"/>
                <a:gd name="T103" fmla="*/ 98 h 169"/>
                <a:gd name="T104" fmla="*/ 0 w 202"/>
                <a:gd name="T105" fmla="*/ 66 h 169"/>
                <a:gd name="T106" fmla="*/ 53 w 202"/>
                <a:gd name="T107" fmla="*/ 66 h 169"/>
                <a:gd name="T108" fmla="*/ 53 w 202"/>
                <a:gd name="T109" fmla="*/ 169 h 169"/>
                <a:gd name="T110" fmla="*/ 0 w 202"/>
                <a:gd name="T111" fmla="*/ 169 h 169"/>
                <a:gd name="T112" fmla="*/ 0 w 202"/>
                <a:gd name="T113" fmla="*/ 66 h 169"/>
                <a:gd name="T114" fmla="*/ 32 w 202"/>
                <a:gd name="T115" fmla="*/ 152 h 169"/>
                <a:gd name="T116" fmla="*/ 38 w 202"/>
                <a:gd name="T117" fmla="*/ 159 h 169"/>
                <a:gd name="T118" fmla="*/ 45 w 202"/>
                <a:gd name="T119" fmla="*/ 152 h 169"/>
                <a:gd name="T120" fmla="*/ 38 w 202"/>
                <a:gd name="T121" fmla="*/ 146 h 169"/>
                <a:gd name="T122" fmla="*/ 32 w 202"/>
                <a:gd name="T123" fmla="*/ 152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2" h="169">
                  <a:moveTo>
                    <a:pt x="138" y="142"/>
                  </a:moveTo>
                  <a:cubicBezTo>
                    <a:pt x="138" y="146"/>
                    <a:pt x="139" y="150"/>
                    <a:pt x="142" y="153"/>
                  </a:cubicBezTo>
                  <a:cubicBezTo>
                    <a:pt x="126" y="153"/>
                    <a:pt x="126" y="153"/>
                    <a:pt x="126" y="153"/>
                  </a:cubicBezTo>
                  <a:cubicBezTo>
                    <a:pt x="119" y="153"/>
                    <a:pt x="102" y="148"/>
                    <a:pt x="97" y="148"/>
                  </a:cubicBezTo>
                  <a:cubicBezTo>
                    <a:pt x="92" y="148"/>
                    <a:pt x="90" y="151"/>
                    <a:pt x="86" y="151"/>
                  </a:cubicBezTo>
                  <a:cubicBezTo>
                    <a:pt x="82" y="151"/>
                    <a:pt x="75" y="147"/>
                    <a:pt x="71" y="147"/>
                  </a:cubicBezTo>
                  <a:cubicBezTo>
                    <a:pt x="60" y="147"/>
                    <a:pt x="60" y="147"/>
                    <a:pt x="60" y="147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64" y="73"/>
                    <a:pt x="73" y="74"/>
                    <a:pt x="80" y="70"/>
                  </a:cubicBezTo>
                  <a:cubicBezTo>
                    <a:pt x="89" y="64"/>
                    <a:pt x="96" y="54"/>
                    <a:pt x="101" y="48"/>
                  </a:cubicBezTo>
                  <a:cubicBezTo>
                    <a:pt x="106" y="41"/>
                    <a:pt x="116" y="35"/>
                    <a:pt x="122" y="21"/>
                  </a:cubicBezTo>
                  <a:cubicBezTo>
                    <a:pt x="125" y="14"/>
                    <a:pt x="123" y="0"/>
                    <a:pt x="133" y="3"/>
                  </a:cubicBezTo>
                  <a:cubicBezTo>
                    <a:pt x="144" y="7"/>
                    <a:pt x="144" y="17"/>
                    <a:pt x="144" y="29"/>
                  </a:cubicBezTo>
                  <a:cubicBezTo>
                    <a:pt x="143" y="40"/>
                    <a:pt x="132" y="63"/>
                    <a:pt x="131" y="67"/>
                  </a:cubicBezTo>
                  <a:cubicBezTo>
                    <a:pt x="129" y="76"/>
                    <a:pt x="131" y="82"/>
                    <a:pt x="131" y="91"/>
                  </a:cubicBezTo>
                  <a:cubicBezTo>
                    <a:pt x="130" y="104"/>
                    <a:pt x="122" y="113"/>
                    <a:pt x="122" y="113"/>
                  </a:cubicBezTo>
                  <a:cubicBezTo>
                    <a:pt x="122" y="113"/>
                    <a:pt x="133" y="106"/>
                    <a:pt x="135" y="98"/>
                  </a:cubicBezTo>
                  <a:cubicBezTo>
                    <a:pt x="137" y="89"/>
                    <a:pt x="135" y="80"/>
                    <a:pt x="140" y="70"/>
                  </a:cubicBezTo>
                  <a:cubicBezTo>
                    <a:pt x="142" y="68"/>
                    <a:pt x="143" y="67"/>
                    <a:pt x="145" y="66"/>
                  </a:cubicBezTo>
                  <a:cubicBezTo>
                    <a:pt x="143" y="69"/>
                    <a:pt x="142" y="72"/>
                    <a:pt x="142" y="76"/>
                  </a:cubicBezTo>
                  <a:cubicBezTo>
                    <a:pt x="142" y="82"/>
                    <a:pt x="144" y="86"/>
                    <a:pt x="148" y="90"/>
                  </a:cubicBezTo>
                  <a:cubicBezTo>
                    <a:pt x="147" y="92"/>
                    <a:pt x="146" y="95"/>
                    <a:pt x="146" y="98"/>
                  </a:cubicBezTo>
                  <a:cubicBezTo>
                    <a:pt x="146" y="101"/>
                    <a:pt x="147" y="104"/>
                    <a:pt x="148" y="107"/>
                  </a:cubicBezTo>
                  <a:cubicBezTo>
                    <a:pt x="144" y="110"/>
                    <a:pt x="142" y="115"/>
                    <a:pt x="142" y="120"/>
                  </a:cubicBezTo>
                  <a:cubicBezTo>
                    <a:pt x="142" y="123"/>
                    <a:pt x="143" y="126"/>
                    <a:pt x="144" y="129"/>
                  </a:cubicBezTo>
                  <a:cubicBezTo>
                    <a:pt x="140" y="132"/>
                    <a:pt x="138" y="137"/>
                    <a:pt x="138" y="142"/>
                  </a:cubicBezTo>
                  <a:moveTo>
                    <a:pt x="202" y="98"/>
                  </a:moveTo>
                  <a:cubicBezTo>
                    <a:pt x="202" y="92"/>
                    <a:pt x="197" y="87"/>
                    <a:pt x="190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90" y="86"/>
                    <a:pt x="194" y="82"/>
                    <a:pt x="194" y="76"/>
                  </a:cubicBezTo>
                  <a:cubicBezTo>
                    <a:pt x="194" y="70"/>
                    <a:pt x="188" y="65"/>
                    <a:pt x="182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52" y="65"/>
                    <a:pt x="148" y="70"/>
                    <a:pt x="148" y="76"/>
                  </a:cubicBezTo>
                  <a:cubicBezTo>
                    <a:pt x="148" y="82"/>
                    <a:pt x="153" y="87"/>
                    <a:pt x="160" y="87"/>
                  </a:cubicBezTo>
                  <a:cubicBezTo>
                    <a:pt x="161" y="87"/>
                    <a:pt x="161" y="87"/>
                    <a:pt x="161" y="87"/>
                  </a:cubicBezTo>
                  <a:cubicBezTo>
                    <a:pt x="156" y="89"/>
                    <a:pt x="152" y="93"/>
                    <a:pt x="152" y="98"/>
                  </a:cubicBezTo>
                  <a:cubicBezTo>
                    <a:pt x="152" y="104"/>
                    <a:pt x="156" y="108"/>
                    <a:pt x="161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53" y="109"/>
                    <a:pt x="148" y="114"/>
                    <a:pt x="148" y="120"/>
                  </a:cubicBezTo>
                  <a:cubicBezTo>
                    <a:pt x="148" y="126"/>
                    <a:pt x="152" y="130"/>
                    <a:pt x="157" y="131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49" y="131"/>
                    <a:pt x="144" y="136"/>
                    <a:pt x="144" y="142"/>
                  </a:cubicBezTo>
                  <a:cubicBezTo>
                    <a:pt x="144" y="148"/>
                    <a:pt x="149" y="153"/>
                    <a:pt x="156" y="153"/>
                  </a:cubicBezTo>
                  <a:cubicBezTo>
                    <a:pt x="167" y="153"/>
                    <a:pt x="167" y="153"/>
                    <a:pt x="167" y="153"/>
                  </a:cubicBezTo>
                  <a:cubicBezTo>
                    <a:pt x="179" y="153"/>
                    <a:pt x="179" y="153"/>
                    <a:pt x="179" y="153"/>
                  </a:cubicBezTo>
                  <a:cubicBezTo>
                    <a:pt x="185" y="153"/>
                    <a:pt x="191" y="148"/>
                    <a:pt x="191" y="142"/>
                  </a:cubicBezTo>
                  <a:cubicBezTo>
                    <a:pt x="191" y="137"/>
                    <a:pt x="186" y="132"/>
                    <a:pt x="181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93" y="131"/>
                    <a:pt x="198" y="126"/>
                    <a:pt x="198" y="120"/>
                  </a:cubicBezTo>
                  <a:cubicBezTo>
                    <a:pt x="198" y="115"/>
                    <a:pt x="194" y="111"/>
                    <a:pt x="189" y="109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97" y="109"/>
                    <a:pt x="202" y="104"/>
                    <a:pt x="202" y="98"/>
                  </a:cubicBezTo>
                  <a:moveTo>
                    <a:pt x="0" y="66"/>
                  </a:moveTo>
                  <a:cubicBezTo>
                    <a:pt x="53" y="66"/>
                    <a:pt x="53" y="66"/>
                    <a:pt x="53" y="66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0" y="169"/>
                    <a:pt x="0" y="169"/>
                    <a:pt x="0" y="169"/>
                  </a:cubicBezTo>
                  <a:lnTo>
                    <a:pt x="0" y="66"/>
                  </a:lnTo>
                  <a:close/>
                  <a:moveTo>
                    <a:pt x="32" y="152"/>
                  </a:moveTo>
                  <a:cubicBezTo>
                    <a:pt x="32" y="156"/>
                    <a:pt x="35" y="159"/>
                    <a:pt x="38" y="159"/>
                  </a:cubicBezTo>
                  <a:cubicBezTo>
                    <a:pt x="42" y="159"/>
                    <a:pt x="45" y="156"/>
                    <a:pt x="45" y="152"/>
                  </a:cubicBezTo>
                  <a:cubicBezTo>
                    <a:pt x="45" y="149"/>
                    <a:pt x="42" y="146"/>
                    <a:pt x="38" y="146"/>
                  </a:cubicBezTo>
                  <a:cubicBezTo>
                    <a:pt x="35" y="146"/>
                    <a:pt x="32" y="149"/>
                    <a:pt x="32" y="152"/>
                  </a:cubicBezTo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82" name="Freeform 22"/>
            <p:cNvSpPr>
              <a:spLocks noEditPoints="1"/>
            </p:cNvSpPr>
            <p:nvPr/>
          </p:nvSpPr>
          <p:spPr bwMode="auto">
            <a:xfrm>
              <a:off x="8036005" y="5062758"/>
              <a:ext cx="633235" cy="602556"/>
            </a:xfrm>
            <a:custGeom>
              <a:avLst/>
              <a:gdLst>
                <a:gd name="T0" fmla="*/ 87 w 218"/>
                <a:gd name="T1" fmla="*/ 189 h 207"/>
                <a:gd name="T2" fmla="*/ 163 w 218"/>
                <a:gd name="T3" fmla="*/ 108 h 207"/>
                <a:gd name="T4" fmla="*/ 142 w 218"/>
                <a:gd name="T5" fmla="*/ 15 h 207"/>
                <a:gd name="T6" fmla="*/ 69 w 218"/>
                <a:gd name="T7" fmla="*/ 114 h 207"/>
                <a:gd name="T8" fmla="*/ 69 w 218"/>
                <a:gd name="T9" fmla="*/ 85 h 207"/>
                <a:gd name="T10" fmla="*/ 69 w 218"/>
                <a:gd name="T11" fmla="*/ 114 h 207"/>
                <a:gd name="T12" fmla="*/ 71 w 218"/>
                <a:gd name="T13" fmla="*/ 58 h 207"/>
                <a:gd name="T14" fmla="*/ 102 w 218"/>
                <a:gd name="T15" fmla="*/ 58 h 207"/>
                <a:gd name="T16" fmla="*/ 119 w 218"/>
                <a:gd name="T17" fmla="*/ 172 h 207"/>
                <a:gd name="T18" fmla="*/ 107 w 218"/>
                <a:gd name="T19" fmla="*/ 130 h 207"/>
                <a:gd name="T20" fmla="*/ 119 w 218"/>
                <a:gd name="T21" fmla="*/ 172 h 207"/>
                <a:gd name="T22" fmla="*/ 106 w 218"/>
                <a:gd name="T23" fmla="*/ 74 h 207"/>
                <a:gd name="T24" fmla="*/ 141 w 218"/>
                <a:gd name="T25" fmla="*/ 74 h 207"/>
                <a:gd name="T26" fmla="*/ 154 w 218"/>
                <a:gd name="T27" fmla="*/ 36 h 207"/>
                <a:gd name="T28" fmla="*/ 154 w 218"/>
                <a:gd name="T29" fmla="*/ 63 h 207"/>
                <a:gd name="T30" fmla="*/ 154 w 218"/>
                <a:gd name="T31" fmla="*/ 36 h 207"/>
                <a:gd name="T32" fmla="*/ 214 w 218"/>
                <a:gd name="T33" fmla="*/ 126 h 207"/>
                <a:gd name="T34" fmla="*/ 214 w 218"/>
                <a:gd name="T35" fmla="*/ 125 h 207"/>
                <a:gd name="T36" fmla="*/ 202 w 218"/>
                <a:gd name="T37" fmla="*/ 0 h 207"/>
                <a:gd name="T38" fmla="*/ 179 w 218"/>
                <a:gd name="T39" fmla="*/ 3 h 207"/>
                <a:gd name="T40" fmla="*/ 170 w 218"/>
                <a:gd name="T41" fmla="*/ 125 h 207"/>
                <a:gd name="T42" fmla="*/ 176 w 218"/>
                <a:gd name="T43" fmla="*/ 163 h 207"/>
                <a:gd name="T44" fmla="*/ 172 w 218"/>
                <a:gd name="T45" fmla="*/ 179 h 207"/>
                <a:gd name="T46" fmla="*/ 203 w 218"/>
                <a:gd name="T47" fmla="*/ 199 h 207"/>
                <a:gd name="T48" fmla="*/ 207 w 218"/>
                <a:gd name="T49" fmla="*/ 206 h 207"/>
                <a:gd name="T50" fmla="*/ 206 w 218"/>
                <a:gd name="T51" fmla="*/ 182 h 207"/>
                <a:gd name="T52" fmla="*/ 207 w 218"/>
                <a:gd name="T53" fmla="*/ 166 h 207"/>
                <a:gd name="T54" fmla="*/ 207 w 218"/>
                <a:gd name="T55" fmla="*/ 165 h 207"/>
                <a:gd name="T56" fmla="*/ 185 w 218"/>
                <a:gd name="T57" fmla="*/ 7 h 207"/>
                <a:gd name="T58" fmla="*/ 208 w 218"/>
                <a:gd name="T59" fmla="*/ 122 h 207"/>
                <a:gd name="T60" fmla="*/ 198 w 218"/>
                <a:gd name="T61" fmla="*/ 30 h 207"/>
                <a:gd name="T62" fmla="*/ 197 w 218"/>
                <a:gd name="T63" fmla="*/ 122 h 207"/>
                <a:gd name="T64" fmla="*/ 185 w 218"/>
                <a:gd name="T65" fmla="*/ 7 h 207"/>
                <a:gd name="T66" fmla="*/ 210 w 218"/>
                <a:gd name="T67" fmla="*/ 201 h 207"/>
                <a:gd name="T68" fmla="*/ 201 w 218"/>
                <a:gd name="T69" fmla="*/ 189 h 207"/>
                <a:gd name="T70" fmla="*/ 192 w 218"/>
                <a:gd name="T71" fmla="*/ 173 h 207"/>
                <a:gd name="T72" fmla="*/ 194 w 218"/>
                <a:gd name="T73" fmla="*/ 186 h 207"/>
                <a:gd name="T74" fmla="*/ 188 w 218"/>
                <a:gd name="T75" fmla="*/ 169 h 207"/>
                <a:gd name="T76" fmla="*/ 201 w 218"/>
                <a:gd name="T77" fmla="*/ 166 h 207"/>
                <a:gd name="T78" fmla="*/ 201 w 218"/>
                <a:gd name="T79" fmla="*/ 182 h 207"/>
                <a:gd name="T80" fmla="*/ 202 w 218"/>
                <a:gd name="T81" fmla="*/ 159 h 207"/>
                <a:gd name="T82" fmla="*/ 200 w 218"/>
                <a:gd name="T83" fmla="*/ 134 h 207"/>
                <a:gd name="T84" fmla="*/ 195 w 218"/>
                <a:gd name="T85" fmla="*/ 159 h 207"/>
                <a:gd name="T86" fmla="*/ 176 w 218"/>
                <a:gd name="T87" fmla="*/ 128 h 207"/>
                <a:gd name="T88" fmla="*/ 202 w 218"/>
                <a:gd name="T89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8" h="207">
                  <a:moveTo>
                    <a:pt x="32" y="69"/>
                  </a:moveTo>
                  <a:cubicBezTo>
                    <a:pt x="0" y="134"/>
                    <a:pt x="55" y="181"/>
                    <a:pt x="87" y="189"/>
                  </a:cubicBezTo>
                  <a:cubicBezTo>
                    <a:pt x="143" y="203"/>
                    <a:pt x="147" y="164"/>
                    <a:pt x="146" y="138"/>
                  </a:cubicBezTo>
                  <a:cubicBezTo>
                    <a:pt x="145" y="127"/>
                    <a:pt x="153" y="118"/>
                    <a:pt x="163" y="108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61" y="18"/>
                    <a:pt x="152" y="16"/>
                    <a:pt x="142" y="15"/>
                  </a:cubicBezTo>
                  <a:cubicBezTo>
                    <a:pt x="91" y="13"/>
                    <a:pt x="49" y="34"/>
                    <a:pt x="32" y="69"/>
                  </a:cubicBezTo>
                  <a:close/>
                  <a:moveTo>
                    <a:pt x="69" y="114"/>
                  </a:moveTo>
                  <a:cubicBezTo>
                    <a:pt x="61" y="114"/>
                    <a:pt x="54" y="108"/>
                    <a:pt x="54" y="100"/>
                  </a:cubicBezTo>
                  <a:cubicBezTo>
                    <a:pt x="54" y="92"/>
                    <a:pt x="61" y="85"/>
                    <a:pt x="69" y="85"/>
                  </a:cubicBezTo>
                  <a:cubicBezTo>
                    <a:pt x="77" y="85"/>
                    <a:pt x="83" y="92"/>
                    <a:pt x="83" y="100"/>
                  </a:cubicBezTo>
                  <a:cubicBezTo>
                    <a:pt x="83" y="108"/>
                    <a:pt x="77" y="114"/>
                    <a:pt x="69" y="114"/>
                  </a:cubicBezTo>
                  <a:close/>
                  <a:moveTo>
                    <a:pt x="86" y="74"/>
                  </a:moveTo>
                  <a:cubicBezTo>
                    <a:pt x="78" y="74"/>
                    <a:pt x="71" y="67"/>
                    <a:pt x="71" y="58"/>
                  </a:cubicBezTo>
                  <a:cubicBezTo>
                    <a:pt x="71" y="50"/>
                    <a:pt x="78" y="43"/>
                    <a:pt x="86" y="43"/>
                  </a:cubicBezTo>
                  <a:cubicBezTo>
                    <a:pt x="95" y="43"/>
                    <a:pt x="102" y="50"/>
                    <a:pt x="102" y="58"/>
                  </a:cubicBezTo>
                  <a:cubicBezTo>
                    <a:pt x="102" y="67"/>
                    <a:pt x="95" y="74"/>
                    <a:pt x="86" y="74"/>
                  </a:cubicBezTo>
                  <a:close/>
                  <a:moveTo>
                    <a:pt x="119" y="172"/>
                  </a:moveTo>
                  <a:cubicBezTo>
                    <a:pt x="107" y="182"/>
                    <a:pt x="88" y="178"/>
                    <a:pt x="87" y="166"/>
                  </a:cubicBezTo>
                  <a:cubicBezTo>
                    <a:pt x="86" y="149"/>
                    <a:pt x="95" y="134"/>
                    <a:pt x="107" y="130"/>
                  </a:cubicBezTo>
                  <a:cubicBezTo>
                    <a:pt x="111" y="128"/>
                    <a:pt x="120" y="132"/>
                    <a:pt x="123" y="139"/>
                  </a:cubicBezTo>
                  <a:cubicBezTo>
                    <a:pt x="127" y="147"/>
                    <a:pt x="129" y="164"/>
                    <a:pt x="119" y="172"/>
                  </a:cubicBezTo>
                  <a:close/>
                  <a:moveTo>
                    <a:pt x="124" y="92"/>
                  </a:moveTo>
                  <a:cubicBezTo>
                    <a:pt x="114" y="92"/>
                    <a:pt x="106" y="84"/>
                    <a:pt x="106" y="74"/>
                  </a:cubicBezTo>
                  <a:cubicBezTo>
                    <a:pt x="106" y="65"/>
                    <a:pt x="114" y="57"/>
                    <a:pt x="124" y="57"/>
                  </a:cubicBezTo>
                  <a:cubicBezTo>
                    <a:pt x="133" y="57"/>
                    <a:pt x="141" y="65"/>
                    <a:pt x="141" y="74"/>
                  </a:cubicBezTo>
                  <a:cubicBezTo>
                    <a:pt x="141" y="84"/>
                    <a:pt x="133" y="92"/>
                    <a:pt x="124" y="92"/>
                  </a:cubicBezTo>
                  <a:close/>
                  <a:moveTo>
                    <a:pt x="154" y="36"/>
                  </a:moveTo>
                  <a:cubicBezTo>
                    <a:pt x="161" y="36"/>
                    <a:pt x="167" y="42"/>
                    <a:pt x="167" y="49"/>
                  </a:cubicBezTo>
                  <a:cubicBezTo>
                    <a:pt x="167" y="57"/>
                    <a:pt x="161" y="63"/>
                    <a:pt x="154" y="63"/>
                  </a:cubicBezTo>
                  <a:cubicBezTo>
                    <a:pt x="146" y="63"/>
                    <a:pt x="140" y="57"/>
                    <a:pt x="140" y="49"/>
                  </a:cubicBezTo>
                  <a:cubicBezTo>
                    <a:pt x="140" y="42"/>
                    <a:pt x="146" y="36"/>
                    <a:pt x="154" y="36"/>
                  </a:cubicBezTo>
                  <a:close/>
                  <a:moveTo>
                    <a:pt x="208" y="163"/>
                  </a:moveTo>
                  <a:cubicBezTo>
                    <a:pt x="214" y="126"/>
                    <a:pt x="214" y="126"/>
                    <a:pt x="214" y="126"/>
                  </a:cubicBezTo>
                  <a:cubicBezTo>
                    <a:pt x="214" y="126"/>
                    <a:pt x="214" y="126"/>
                    <a:pt x="214" y="125"/>
                  </a:cubicBezTo>
                  <a:cubicBezTo>
                    <a:pt x="214" y="125"/>
                    <a:pt x="214" y="125"/>
                    <a:pt x="214" y="125"/>
                  </a:cubicBezTo>
                  <a:cubicBezTo>
                    <a:pt x="205" y="3"/>
                    <a:pt x="205" y="3"/>
                    <a:pt x="205" y="3"/>
                  </a:cubicBezTo>
                  <a:cubicBezTo>
                    <a:pt x="205" y="2"/>
                    <a:pt x="203" y="0"/>
                    <a:pt x="202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0" y="0"/>
                    <a:pt x="179" y="2"/>
                    <a:pt x="179" y="3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6" y="163"/>
                    <a:pt x="176" y="163"/>
                    <a:pt x="176" y="163"/>
                  </a:cubicBezTo>
                  <a:cubicBezTo>
                    <a:pt x="176" y="164"/>
                    <a:pt x="176" y="165"/>
                    <a:pt x="177" y="165"/>
                  </a:cubicBezTo>
                  <a:cubicBezTo>
                    <a:pt x="175" y="168"/>
                    <a:pt x="172" y="172"/>
                    <a:pt x="172" y="179"/>
                  </a:cubicBezTo>
                  <a:cubicBezTo>
                    <a:pt x="172" y="190"/>
                    <a:pt x="188" y="195"/>
                    <a:pt x="197" y="197"/>
                  </a:cubicBezTo>
                  <a:cubicBezTo>
                    <a:pt x="200" y="198"/>
                    <a:pt x="202" y="199"/>
                    <a:pt x="203" y="199"/>
                  </a:cubicBezTo>
                  <a:cubicBezTo>
                    <a:pt x="206" y="201"/>
                    <a:pt x="207" y="205"/>
                    <a:pt x="205" y="207"/>
                  </a:cubicBezTo>
                  <a:cubicBezTo>
                    <a:pt x="207" y="206"/>
                    <a:pt x="207" y="206"/>
                    <a:pt x="207" y="206"/>
                  </a:cubicBezTo>
                  <a:cubicBezTo>
                    <a:pt x="211" y="204"/>
                    <a:pt x="218" y="197"/>
                    <a:pt x="209" y="187"/>
                  </a:cubicBezTo>
                  <a:cubicBezTo>
                    <a:pt x="207" y="185"/>
                    <a:pt x="206" y="184"/>
                    <a:pt x="206" y="182"/>
                  </a:cubicBezTo>
                  <a:cubicBezTo>
                    <a:pt x="206" y="181"/>
                    <a:pt x="206" y="180"/>
                    <a:pt x="207" y="179"/>
                  </a:cubicBezTo>
                  <a:cubicBezTo>
                    <a:pt x="208" y="176"/>
                    <a:pt x="210" y="172"/>
                    <a:pt x="207" y="166"/>
                  </a:cubicBezTo>
                  <a:cubicBezTo>
                    <a:pt x="206" y="166"/>
                    <a:pt x="206" y="166"/>
                    <a:pt x="206" y="165"/>
                  </a:cubicBezTo>
                  <a:cubicBezTo>
                    <a:pt x="206" y="165"/>
                    <a:pt x="207" y="165"/>
                    <a:pt x="207" y="165"/>
                  </a:cubicBezTo>
                  <a:cubicBezTo>
                    <a:pt x="207" y="164"/>
                    <a:pt x="208" y="164"/>
                    <a:pt x="208" y="163"/>
                  </a:cubicBezTo>
                  <a:close/>
                  <a:moveTo>
                    <a:pt x="185" y="7"/>
                  </a:moveTo>
                  <a:cubicBezTo>
                    <a:pt x="199" y="7"/>
                    <a:pt x="199" y="7"/>
                    <a:pt x="199" y="7"/>
                  </a:cubicBezTo>
                  <a:cubicBezTo>
                    <a:pt x="208" y="122"/>
                    <a:pt x="208" y="122"/>
                    <a:pt x="208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4" y="30"/>
                    <a:pt x="194" y="30"/>
                    <a:pt x="194" y="30"/>
                  </a:cubicBezTo>
                  <a:cubicBezTo>
                    <a:pt x="197" y="122"/>
                    <a:pt x="197" y="122"/>
                    <a:pt x="197" y="122"/>
                  </a:cubicBezTo>
                  <a:cubicBezTo>
                    <a:pt x="176" y="122"/>
                    <a:pt x="176" y="122"/>
                    <a:pt x="176" y="122"/>
                  </a:cubicBezTo>
                  <a:lnTo>
                    <a:pt x="185" y="7"/>
                  </a:lnTo>
                  <a:close/>
                  <a:moveTo>
                    <a:pt x="207" y="189"/>
                  </a:moveTo>
                  <a:cubicBezTo>
                    <a:pt x="213" y="194"/>
                    <a:pt x="210" y="201"/>
                    <a:pt x="210" y="201"/>
                  </a:cubicBezTo>
                  <a:cubicBezTo>
                    <a:pt x="210" y="201"/>
                    <a:pt x="210" y="197"/>
                    <a:pt x="208" y="194"/>
                  </a:cubicBezTo>
                  <a:cubicBezTo>
                    <a:pt x="207" y="191"/>
                    <a:pt x="204" y="191"/>
                    <a:pt x="201" y="189"/>
                  </a:cubicBezTo>
                  <a:cubicBezTo>
                    <a:pt x="197" y="187"/>
                    <a:pt x="194" y="185"/>
                    <a:pt x="192" y="180"/>
                  </a:cubicBezTo>
                  <a:cubicBezTo>
                    <a:pt x="191" y="176"/>
                    <a:pt x="192" y="173"/>
                    <a:pt x="192" y="173"/>
                  </a:cubicBezTo>
                  <a:cubicBezTo>
                    <a:pt x="192" y="173"/>
                    <a:pt x="190" y="175"/>
                    <a:pt x="190" y="178"/>
                  </a:cubicBezTo>
                  <a:cubicBezTo>
                    <a:pt x="190" y="183"/>
                    <a:pt x="194" y="186"/>
                    <a:pt x="194" y="186"/>
                  </a:cubicBezTo>
                  <a:cubicBezTo>
                    <a:pt x="194" y="186"/>
                    <a:pt x="189" y="185"/>
                    <a:pt x="187" y="180"/>
                  </a:cubicBezTo>
                  <a:cubicBezTo>
                    <a:pt x="185" y="177"/>
                    <a:pt x="187" y="174"/>
                    <a:pt x="188" y="169"/>
                  </a:cubicBezTo>
                  <a:cubicBezTo>
                    <a:pt x="188" y="168"/>
                    <a:pt x="188" y="167"/>
                    <a:pt x="188" y="166"/>
                  </a:cubicBezTo>
                  <a:cubicBezTo>
                    <a:pt x="201" y="166"/>
                    <a:pt x="201" y="166"/>
                    <a:pt x="201" y="166"/>
                  </a:cubicBezTo>
                  <a:cubicBezTo>
                    <a:pt x="202" y="167"/>
                    <a:pt x="203" y="169"/>
                    <a:pt x="203" y="172"/>
                  </a:cubicBezTo>
                  <a:cubicBezTo>
                    <a:pt x="203" y="178"/>
                    <a:pt x="201" y="179"/>
                    <a:pt x="201" y="182"/>
                  </a:cubicBezTo>
                  <a:cubicBezTo>
                    <a:pt x="202" y="185"/>
                    <a:pt x="205" y="187"/>
                    <a:pt x="207" y="189"/>
                  </a:cubicBezTo>
                  <a:close/>
                  <a:moveTo>
                    <a:pt x="202" y="159"/>
                  </a:moveTo>
                  <a:cubicBezTo>
                    <a:pt x="198" y="159"/>
                    <a:pt x="198" y="159"/>
                    <a:pt x="198" y="159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197" y="134"/>
                    <a:pt x="197" y="134"/>
                    <a:pt x="197" y="134"/>
                  </a:cubicBezTo>
                  <a:cubicBezTo>
                    <a:pt x="195" y="159"/>
                    <a:pt x="195" y="159"/>
                    <a:pt x="195" y="159"/>
                  </a:cubicBezTo>
                  <a:cubicBezTo>
                    <a:pt x="182" y="159"/>
                    <a:pt x="182" y="159"/>
                    <a:pt x="182" y="159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207" y="128"/>
                    <a:pt x="207" y="128"/>
                    <a:pt x="207" y="128"/>
                  </a:cubicBezTo>
                  <a:lnTo>
                    <a:pt x="202" y="159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83" name="Freeform 78"/>
            <p:cNvSpPr>
              <a:spLocks noEditPoints="1"/>
            </p:cNvSpPr>
            <p:nvPr/>
          </p:nvSpPr>
          <p:spPr bwMode="auto">
            <a:xfrm>
              <a:off x="8288807" y="5790116"/>
              <a:ext cx="502618" cy="421617"/>
            </a:xfrm>
            <a:custGeom>
              <a:avLst/>
              <a:gdLst>
                <a:gd name="T0" fmla="*/ 138 w 202"/>
                <a:gd name="T1" fmla="*/ 142 h 169"/>
                <a:gd name="T2" fmla="*/ 142 w 202"/>
                <a:gd name="T3" fmla="*/ 153 h 169"/>
                <a:gd name="T4" fmla="*/ 126 w 202"/>
                <a:gd name="T5" fmla="*/ 153 h 169"/>
                <a:gd name="T6" fmla="*/ 97 w 202"/>
                <a:gd name="T7" fmla="*/ 148 h 169"/>
                <a:gd name="T8" fmla="*/ 86 w 202"/>
                <a:gd name="T9" fmla="*/ 151 h 169"/>
                <a:gd name="T10" fmla="*/ 71 w 202"/>
                <a:gd name="T11" fmla="*/ 147 h 169"/>
                <a:gd name="T12" fmla="*/ 60 w 202"/>
                <a:gd name="T13" fmla="*/ 147 h 169"/>
                <a:gd name="T14" fmla="*/ 60 w 202"/>
                <a:gd name="T15" fmla="*/ 73 h 169"/>
                <a:gd name="T16" fmla="*/ 80 w 202"/>
                <a:gd name="T17" fmla="*/ 70 h 169"/>
                <a:gd name="T18" fmla="*/ 101 w 202"/>
                <a:gd name="T19" fmla="*/ 48 h 169"/>
                <a:gd name="T20" fmla="*/ 122 w 202"/>
                <a:gd name="T21" fmla="*/ 21 h 169"/>
                <a:gd name="T22" fmla="*/ 133 w 202"/>
                <a:gd name="T23" fmla="*/ 3 h 169"/>
                <a:gd name="T24" fmla="*/ 144 w 202"/>
                <a:gd name="T25" fmla="*/ 29 h 169"/>
                <a:gd name="T26" fmla="*/ 131 w 202"/>
                <a:gd name="T27" fmla="*/ 67 h 169"/>
                <a:gd name="T28" fmla="*/ 131 w 202"/>
                <a:gd name="T29" fmla="*/ 91 h 169"/>
                <a:gd name="T30" fmla="*/ 122 w 202"/>
                <a:gd name="T31" fmla="*/ 113 h 169"/>
                <a:gd name="T32" fmla="*/ 135 w 202"/>
                <a:gd name="T33" fmla="*/ 98 h 169"/>
                <a:gd name="T34" fmla="*/ 140 w 202"/>
                <a:gd name="T35" fmla="*/ 70 h 169"/>
                <a:gd name="T36" fmla="*/ 145 w 202"/>
                <a:gd name="T37" fmla="*/ 66 h 169"/>
                <a:gd name="T38" fmla="*/ 142 w 202"/>
                <a:gd name="T39" fmla="*/ 76 h 169"/>
                <a:gd name="T40" fmla="*/ 148 w 202"/>
                <a:gd name="T41" fmla="*/ 90 h 169"/>
                <a:gd name="T42" fmla="*/ 146 w 202"/>
                <a:gd name="T43" fmla="*/ 98 h 169"/>
                <a:gd name="T44" fmla="*/ 148 w 202"/>
                <a:gd name="T45" fmla="*/ 107 h 169"/>
                <a:gd name="T46" fmla="*/ 142 w 202"/>
                <a:gd name="T47" fmla="*/ 120 h 169"/>
                <a:gd name="T48" fmla="*/ 144 w 202"/>
                <a:gd name="T49" fmla="*/ 129 h 169"/>
                <a:gd name="T50" fmla="*/ 138 w 202"/>
                <a:gd name="T51" fmla="*/ 142 h 169"/>
                <a:gd name="T52" fmla="*/ 202 w 202"/>
                <a:gd name="T53" fmla="*/ 98 h 169"/>
                <a:gd name="T54" fmla="*/ 190 w 202"/>
                <a:gd name="T55" fmla="*/ 87 h 169"/>
                <a:gd name="T56" fmla="*/ 184 w 202"/>
                <a:gd name="T57" fmla="*/ 87 h 169"/>
                <a:gd name="T58" fmla="*/ 194 w 202"/>
                <a:gd name="T59" fmla="*/ 76 h 169"/>
                <a:gd name="T60" fmla="*/ 182 w 202"/>
                <a:gd name="T61" fmla="*/ 65 h 169"/>
                <a:gd name="T62" fmla="*/ 159 w 202"/>
                <a:gd name="T63" fmla="*/ 65 h 169"/>
                <a:gd name="T64" fmla="*/ 148 w 202"/>
                <a:gd name="T65" fmla="*/ 76 h 169"/>
                <a:gd name="T66" fmla="*/ 160 w 202"/>
                <a:gd name="T67" fmla="*/ 87 h 169"/>
                <a:gd name="T68" fmla="*/ 161 w 202"/>
                <a:gd name="T69" fmla="*/ 87 h 169"/>
                <a:gd name="T70" fmla="*/ 152 w 202"/>
                <a:gd name="T71" fmla="*/ 98 h 169"/>
                <a:gd name="T72" fmla="*/ 161 w 202"/>
                <a:gd name="T73" fmla="*/ 109 h 169"/>
                <a:gd name="T74" fmla="*/ 160 w 202"/>
                <a:gd name="T75" fmla="*/ 109 h 169"/>
                <a:gd name="T76" fmla="*/ 148 w 202"/>
                <a:gd name="T77" fmla="*/ 120 h 169"/>
                <a:gd name="T78" fmla="*/ 157 w 202"/>
                <a:gd name="T79" fmla="*/ 131 h 169"/>
                <a:gd name="T80" fmla="*/ 156 w 202"/>
                <a:gd name="T81" fmla="*/ 131 h 169"/>
                <a:gd name="T82" fmla="*/ 144 w 202"/>
                <a:gd name="T83" fmla="*/ 142 h 169"/>
                <a:gd name="T84" fmla="*/ 156 w 202"/>
                <a:gd name="T85" fmla="*/ 153 h 169"/>
                <a:gd name="T86" fmla="*/ 167 w 202"/>
                <a:gd name="T87" fmla="*/ 153 h 169"/>
                <a:gd name="T88" fmla="*/ 179 w 202"/>
                <a:gd name="T89" fmla="*/ 153 h 169"/>
                <a:gd name="T90" fmla="*/ 191 w 202"/>
                <a:gd name="T91" fmla="*/ 142 h 169"/>
                <a:gd name="T92" fmla="*/ 181 w 202"/>
                <a:gd name="T93" fmla="*/ 131 h 169"/>
                <a:gd name="T94" fmla="*/ 186 w 202"/>
                <a:gd name="T95" fmla="*/ 131 h 169"/>
                <a:gd name="T96" fmla="*/ 198 w 202"/>
                <a:gd name="T97" fmla="*/ 120 h 169"/>
                <a:gd name="T98" fmla="*/ 189 w 202"/>
                <a:gd name="T99" fmla="*/ 109 h 169"/>
                <a:gd name="T100" fmla="*/ 190 w 202"/>
                <a:gd name="T101" fmla="*/ 109 h 169"/>
                <a:gd name="T102" fmla="*/ 202 w 202"/>
                <a:gd name="T103" fmla="*/ 98 h 169"/>
                <a:gd name="T104" fmla="*/ 0 w 202"/>
                <a:gd name="T105" fmla="*/ 66 h 169"/>
                <a:gd name="T106" fmla="*/ 53 w 202"/>
                <a:gd name="T107" fmla="*/ 66 h 169"/>
                <a:gd name="T108" fmla="*/ 53 w 202"/>
                <a:gd name="T109" fmla="*/ 169 h 169"/>
                <a:gd name="T110" fmla="*/ 0 w 202"/>
                <a:gd name="T111" fmla="*/ 169 h 169"/>
                <a:gd name="T112" fmla="*/ 0 w 202"/>
                <a:gd name="T113" fmla="*/ 66 h 169"/>
                <a:gd name="T114" fmla="*/ 32 w 202"/>
                <a:gd name="T115" fmla="*/ 152 h 169"/>
                <a:gd name="T116" fmla="*/ 38 w 202"/>
                <a:gd name="T117" fmla="*/ 159 h 169"/>
                <a:gd name="T118" fmla="*/ 45 w 202"/>
                <a:gd name="T119" fmla="*/ 152 h 169"/>
                <a:gd name="T120" fmla="*/ 38 w 202"/>
                <a:gd name="T121" fmla="*/ 146 h 169"/>
                <a:gd name="T122" fmla="*/ 32 w 202"/>
                <a:gd name="T123" fmla="*/ 152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2" h="169">
                  <a:moveTo>
                    <a:pt x="138" y="142"/>
                  </a:moveTo>
                  <a:cubicBezTo>
                    <a:pt x="138" y="146"/>
                    <a:pt x="139" y="150"/>
                    <a:pt x="142" y="153"/>
                  </a:cubicBezTo>
                  <a:cubicBezTo>
                    <a:pt x="126" y="153"/>
                    <a:pt x="126" y="153"/>
                    <a:pt x="126" y="153"/>
                  </a:cubicBezTo>
                  <a:cubicBezTo>
                    <a:pt x="119" y="153"/>
                    <a:pt x="102" y="148"/>
                    <a:pt x="97" y="148"/>
                  </a:cubicBezTo>
                  <a:cubicBezTo>
                    <a:pt x="92" y="148"/>
                    <a:pt x="90" y="151"/>
                    <a:pt x="86" y="151"/>
                  </a:cubicBezTo>
                  <a:cubicBezTo>
                    <a:pt x="82" y="151"/>
                    <a:pt x="75" y="147"/>
                    <a:pt x="71" y="147"/>
                  </a:cubicBezTo>
                  <a:cubicBezTo>
                    <a:pt x="60" y="147"/>
                    <a:pt x="60" y="147"/>
                    <a:pt x="60" y="147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64" y="73"/>
                    <a:pt x="73" y="74"/>
                    <a:pt x="80" y="70"/>
                  </a:cubicBezTo>
                  <a:cubicBezTo>
                    <a:pt x="89" y="64"/>
                    <a:pt x="96" y="54"/>
                    <a:pt x="101" y="48"/>
                  </a:cubicBezTo>
                  <a:cubicBezTo>
                    <a:pt x="106" y="41"/>
                    <a:pt x="116" y="35"/>
                    <a:pt x="122" y="21"/>
                  </a:cubicBezTo>
                  <a:cubicBezTo>
                    <a:pt x="125" y="14"/>
                    <a:pt x="123" y="0"/>
                    <a:pt x="133" y="3"/>
                  </a:cubicBezTo>
                  <a:cubicBezTo>
                    <a:pt x="144" y="7"/>
                    <a:pt x="144" y="17"/>
                    <a:pt x="144" y="29"/>
                  </a:cubicBezTo>
                  <a:cubicBezTo>
                    <a:pt x="143" y="40"/>
                    <a:pt x="132" y="63"/>
                    <a:pt x="131" y="67"/>
                  </a:cubicBezTo>
                  <a:cubicBezTo>
                    <a:pt x="129" y="76"/>
                    <a:pt x="131" y="82"/>
                    <a:pt x="131" y="91"/>
                  </a:cubicBezTo>
                  <a:cubicBezTo>
                    <a:pt x="130" y="104"/>
                    <a:pt x="122" y="113"/>
                    <a:pt x="122" y="113"/>
                  </a:cubicBezTo>
                  <a:cubicBezTo>
                    <a:pt x="122" y="113"/>
                    <a:pt x="133" y="106"/>
                    <a:pt x="135" y="98"/>
                  </a:cubicBezTo>
                  <a:cubicBezTo>
                    <a:pt x="137" y="89"/>
                    <a:pt x="135" y="80"/>
                    <a:pt x="140" y="70"/>
                  </a:cubicBezTo>
                  <a:cubicBezTo>
                    <a:pt x="142" y="68"/>
                    <a:pt x="143" y="67"/>
                    <a:pt x="145" y="66"/>
                  </a:cubicBezTo>
                  <a:cubicBezTo>
                    <a:pt x="143" y="69"/>
                    <a:pt x="142" y="72"/>
                    <a:pt x="142" y="76"/>
                  </a:cubicBezTo>
                  <a:cubicBezTo>
                    <a:pt x="142" y="82"/>
                    <a:pt x="144" y="86"/>
                    <a:pt x="148" y="90"/>
                  </a:cubicBezTo>
                  <a:cubicBezTo>
                    <a:pt x="147" y="92"/>
                    <a:pt x="146" y="95"/>
                    <a:pt x="146" y="98"/>
                  </a:cubicBezTo>
                  <a:cubicBezTo>
                    <a:pt x="146" y="101"/>
                    <a:pt x="147" y="104"/>
                    <a:pt x="148" y="107"/>
                  </a:cubicBezTo>
                  <a:cubicBezTo>
                    <a:pt x="144" y="110"/>
                    <a:pt x="142" y="115"/>
                    <a:pt x="142" y="120"/>
                  </a:cubicBezTo>
                  <a:cubicBezTo>
                    <a:pt x="142" y="123"/>
                    <a:pt x="143" y="126"/>
                    <a:pt x="144" y="129"/>
                  </a:cubicBezTo>
                  <a:cubicBezTo>
                    <a:pt x="140" y="132"/>
                    <a:pt x="138" y="137"/>
                    <a:pt x="138" y="142"/>
                  </a:cubicBezTo>
                  <a:moveTo>
                    <a:pt x="202" y="98"/>
                  </a:moveTo>
                  <a:cubicBezTo>
                    <a:pt x="202" y="92"/>
                    <a:pt x="197" y="87"/>
                    <a:pt x="190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90" y="86"/>
                    <a:pt x="194" y="82"/>
                    <a:pt x="194" y="76"/>
                  </a:cubicBezTo>
                  <a:cubicBezTo>
                    <a:pt x="194" y="70"/>
                    <a:pt x="188" y="65"/>
                    <a:pt x="182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52" y="65"/>
                    <a:pt x="148" y="70"/>
                    <a:pt x="148" y="76"/>
                  </a:cubicBezTo>
                  <a:cubicBezTo>
                    <a:pt x="148" y="82"/>
                    <a:pt x="153" y="87"/>
                    <a:pt x="160" y="87"/>
                  </a:cubicBezTo>
                  <a:cubicBezTo>
                    <a:pt x="161" y="87"/>
                    <a:pt x="161" y="87"/>
                    <a:pt x="161" y="87"/>
                  </a:cubicBezTo>
                  <a:cubicBezTo>
                    <a:pt x="156" y="89"/>
                    <a:pt x="152" y="93"/>
                    <a:pt x="152" y="98"/>
                  </a:cubicBezTo>
                  <a:cubicBezTo>
                    <a:pt x="152" y="104"/>
                    <a:pt x="156" y="108"/>
                    <a:pt x="161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53" y="109"/>
                    <a:pt x="148" y="114"/>
                    <a:pt x="148" y="120"/>
                  </a:cubicBezTo>
                  <a:cubicBezTo>
                    <a:pt x="148" y="126"/>
                    <a:pt x="152" y="130"/>
                    <a:pt x="157" y="131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49" y="131"/>
                    <a:pt x="144" y="136"/>
                    <a:pt x="144" y="142"/>
                  </a:cubicBezTo>
                  <a:cubicBezTo>
                    <a:pt x="144" y="148"/>
                    <a:pt x="149" y="153"/>
                    <a:pt x="156" y="153"/>
                  </a:cubicBezTo>
                  <a:cubicBezTo>
                    <a:pt x="167" y="153"/>
                    <a:pt x="167" y="153"/>
                    <a:pt x="167" y="153"/>
                  </a:cubicBezTo>
                  <a:cubicBezTo>
                    <a:pt x="179" y="153"/>
                    <a:pt x="179" y="153"/>
                    <a:pt x="179" y="153"/>
                  </a:cubicBezTo>
                  <a:cubicBezTo>
                    <a:pt x="185" y="153"/>
                    <a:pt x="191" y="148"/>
                    <a:pt x="191" y="142"/>
                  </a:cubicBezTo>
                  <a:cubicBezTo>
                    <a:pt x="191" y="137"/>
                    <a:pt x="186" y="132"/>
                    <a:pt x="181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93" y="131"/>
                    <a:pt x="198" y="126"/>
                    <a:pt x="198" y="120"/>
                  </a:cubicBezTo>
                  <a:cubicBezTo>
                    <a:pt x="198" y="115"/>
                    <a:pt x="194" y="111"/>
                    <a:pt x="189" y="109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97" y="109"/>
                    <a:pt x="202" y="104"/>
                    <a:pt x="202" y="98"/>
                  </a:cubicBezTo>
                  <a:moveTo>
                    <a:pt x="0" y="66"/>
                  </a:moveTo>
                  <a:cubicBezTo>
                    <a:pt x="53" y="66"/>
                    <a:pt x="53" y="66"/>
                    <a:pt x="53" y="66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0" y="169"/>
                    <a:pt x="0" y="169"/>
                    <a:pt x="0" y="169"/>
                  </a:cubicBezTo>
                  <a:lnTo>
                    <a:pt x="0" y="66"/>
                  </a:lnTo>
                  <a:close/>
                  <a:moveTo>
                    <a:pt x="32" y="152"/>
                  </a:moveTo>
                  <a:cubicBezTo>
                    <a:pt x="32" y="156"/>
                    <a:pt x="35" y="159"/>
                    <a:pt x="38" y="159"/>
                  </a:cubicBezTo>
                  <a:cubicBezTo>
                    <a:pt x="42" y="159"/>
                    <a:pt x="45" y="156"/>
                    <a:pt x="45" y="152"/>
                  </a:cubicBezTo>
                  <a:cubicBezTo>
                    <a:pt x="45" y="149"/>
                    <a:pt x="42" y="146"/>
                    <a:pt x="38" y="146"/>
                  </a:cubicBezTo>
                  <a:cubicBezTo>
                    <a:pt x="35" y="146"/>
                    <a:pt x="32" y="149"/>
                    <a:pt x="32" y="152"/>
                  </a:cubicBezTo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87" name="Freeform 240"/>
            <p:cNvSpPr>
              <a:spLocks/>
            </p:cNvSpPr>
            <p:nvPr/>
          </p:nvSpPr>
          <p:spPr bwMode="auto">
            <a:xfrm>
              <a:off x="6301434" y="3787701"/>
              <a:ext cx="370536" cy="352967"/>
            </a:xfrm>
            <a:custGeom>
              <a:avLst/>
              <a:gdLst>
                <a:gd name="T0" fmla="*/ 90 w 196"/>
                <a:gd name="T1" fmla="*/ 9 h 187"/>
                <a:gd name="T2" fmla="*/ 106 w 196"/>
                <a:gd name="T3" fmla="*/ 9 h 187"/>
                <a:gd name="T4" fmla="*/ 122 w 196"/>
                <a:gd name="T5" fmla="*/ 42 h 187"/>
                <a:gd name="T6" fmla="*/ 147 w 196"/>
                <a:gd name="T7" fmla="*/ 61 h 187"/>
                <a:gd name="T8" fmla="*/ 184 w 196"/>
                <a:gd name="T9" fmla="*/ 66 h 187"/>
                <a:gd name="T10" fmla="*/ 189 w 196"/>
                <a:gd name="T11" fmla="*/ 81 h 187"/>
                <a:gd name="T12" fmla="*/ 162 w 196"/>
                <a:gd name="T13" fmla="*/ 107 h 187"/>
                <a:gd name="T14" fmla="*/ 153 w 196"/>
                <a:gd name="T15" fmla="*/ 136 h 187"/>
                <a:gd name="T16" fmla="*/ 159 w 196"/>
                <a:gd name="T17" fmla="*/ 173 h 187"/>
                <a:gd name="T18" fmla="*/ 146 w 196"/>
                <a:gd name="T19" fmla="*/ 182 h 187"/>
                <a:gd name="T20" fmla="*/ 113 w 196"/>
                <a:gd name="T21" fmla="*/ 165 h 187"/>
                <a:gd name="T22" fmla="*/ 82 w 196"/>
                <a:gd name="T23" fmla="*/ 165 h 187"/>
                <a:gd name="T24" fmla="*/ 49 w 196"/>
                <a:gd name="T25" fmla="*/ 182 h 187"/>
                <a:gd name="T26" fmla="*/ 37 w 196"/>
                <a:gd name="T27" fmla="*/ 173 h 187"/>
                <a:gd name="T28" fmla="*/ 43 w 196"/>
                <a:gd name="T29" fmla="*/ 136 h 187"/>
                <a:gd name="T30" fmla="*/ 34 w 196"/>
                <a:gd name="T31" fmla="*/ 107 h 187"/>
                <a:gd name="T32" fmla="*/ 7 w 196"/>
                <a:gd name="T33" fmla="*/ 81 h 187"/>
                <a:gd name="T34" fmla="*/ 11 w 196"/>
                <a:gd name="T35" fmla="*/ 66 h 187"/>
                <a:gd name="T36" fmla="*/ 49 w 196"/>
                <a:gd name="T37" fmla="*/ 61 h 187"/>
                <a:gd name="T38" fmla="*/ 74 w 196"/>
                <a:gd name="T39" fmla="*/ 42 h 187"/>
                <a:gd name="T40" fmla="*/ 90 w 196"/>
                <a:gd name="T41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6" h="187">
                  <a:moveTo>
                    <a:pt x="90" y="9"/>
                  </a:moveTo>
                  <a:cubicBezTo>
                    <a:pt x="94" y="0"/>
                    <a:pt x="101" y="0"/>
                    <a:pt x="106" y="9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6" y="51"/>
                    <a:pt x="138" y="59"/>
                    <a:pt x="147" y="61"/>
                  </a:cubicBezTo>
                  <a:cubicBezTo>
                    <a:pt x="184" y="66"/>
                    <a:pt x="184" y="66"/>
                    <a:pt x="184" y="66"/>
                  </a:cubicBezTo>
                  <a:cubicBezTo>
                    <a:pt x="194" y="67"/>
                    <a:pt x="196" y="74"/>
                    <a:pt x="189" y="81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55" y="114"/>
                    <a:pt x="151" y="127"/>
                    <a:pt x="153" y="136"/>
                  </a:cubicBezTo>
                  <a:cubicBezTo>
                    <a:pt x="159" y="173"/>
                    <a:pt x="159" y="173"/>
                    <a:pt x="159" y="173"/>
                  </a:cubicBezTo>
                  <a:cubicBezTo>
                    <a:pt x="161" y="183"/>
                    <a:pt x="155" y="187"/>
                    <a:pt x="146" y="182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05" y="160"/>
                    <a:pt x="91" y="160"/>
                    <a:pt x="82" y="165"/>
                  </a:cubicBezTo>
                  <a:cubicBezTo>
                    <a:pt x="49" y="182"/>
                    <a:pt x="49" y="182"/>
                    <a:pt x="49" y="182"/>
                  </a:cubicBezTo>
                  <a:cubicBezTo>
                    <a:pt x="41" y="187"/>
                    <a:pt x="35" y="183"/>
                    <a:pt x="37" y="173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5" y="127"/>
                    <a:pt x="40" y="114"/>
                    <a:pt x="34" y="107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0" y="74"/>
                    <a:pt x="2" y="67"/>
                    <a:pt x="11" y="66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8" y="59"/>
                    <a:pt x="69" y="51"/>
                    <a:pt x="74" y="42"/>
                  </a:cubicBezTo>
                  <a:lnTo>
                    <a:pt x="90" y="9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89" name="Freeform 78"/>
            <p:cNvSpPr>
              <a:spLocks noEditPoints="1"/>
            </p:cNvSpPr>
            <p:nvPr/>
          </p:nvSpPr>
          <p:spPr bwMode="auto">
            <a:xfrm>
              <a:off x="9045103" y="1055856"/>
              <a:ext cx="477721" cy="400733"/>
            </a:xfrm>
            <a:custGeom>
              <a:avLst/>
              <a:gdLst>
                <a:gd name="T0" fmla="*/ 138 w 202"/>
                <a:gd name="T1" fmla="*/ 142 h 169"/>
                <a:gd name="T2" fmla="*/ 142 w 202"/>
                <a:gd name="T3" fmla="*/ 153 h 169"/>
                <a:gd name="T4" fmla="*/ 126 w 202"/>
                <a:gd name="T5" fmla="*/ 153 h 169"/>
                <a:gd name="T6" fmla="*/ 97 w 202"/>
                <a:gd name="T7" fmla="*/ 148 h 169"/>
                <a:gd name="T8" fmla="*/ 86 w 202"/>
                <a:gd name="T9" fmla="*/ 151 h 169"/>
                <a:gd name="T10" fmla="*/ 71 w 202"/>
                <a:gd name="T11" fmla="*/ 147 h 169"/>
                <a:gd name="T12" fmla="*/ 60 w 202"/>
                <a:gd name="T13" fmla="*/ 147 h 169"/>
                <a:gd name="T14" fmla="*/ 60 w 202"/>
                <a:gd name="T15" fmla="*/ 73 h 169"/>
                <a:gd name="T16" fmla="*/ 80 w 202"/>
                <a:gd name="T17" fmla="*/ 70 h 169"/>
                <a:gd name="T18" fmla="*/ 101 w 202"/>
                <a:gd name="T19" fmla="*/ 48 h 169"/>
                <a:gd name="T20" fmla="*/ 122 w 202"/>
                <a:gd name="T21" fmla="*/ 21 h 169"/>
                <a:gd name="T22" fmla="*/ 133 w 202"/>
                <a:gd name="T23" fmla="*/ 3 h 169"/>
                <a:gd name="T24" fmla="*/ 144 w 202"/>
                <a:gd name="T25" fmla="*/ 29 h 169"/>
                <a:gd name="T26" fmla="*/ 131 w 202"/>
                <a:gd name="T27" fmla="*/ 67 h 169"/>
                <a:gd name="T28" fmla="*/ 131 w 202"/>
                <a:gd name="T29" fmla="*/ 91 h 169"/>
                <a:gd name="T30" fmla="*/ 122 w 202"/>
                <a:gd name="T31" fmla="*/ 113 h 169"/>
                <a:gd name="T32" fmla="*/ 135 w 202"/>
                <a:gd name="T33" fmla="*/ 98 h 169"/>
                <a:gd name="T34" fmla="*/ 140 w 202"/>
                <a:gd name="T35" fmla="*/ 70 h 169"/>
                <a:gd name="T36" fmla="*/ 145 w 202"/>
                <a:gd name="T37" fmla="*/ 66 h 169"/>
                <a:gd name="T38" fmla="*/ 142 w 202"/>
                <a:gd name="T39" fmla="*/ 76 h 169"/>
                <a:gd name="T40" fmla="*/ 148 w 202"/>
                <a:gd name="T41" fmla="*/ 90 h 169"/>
                <a:gd name="T42" fmla="*/ 146 w 202"/>
                <a:gd name="T43" fmla="*/ 98 h 169"/>
                <a:gd name="T44" fmla="*/ 148 w 202"/>
                <a:gd name="T45" fmla="*/ 107 h 169"/>
                <a:gd name="T46" fmla="*/ 142 w 202"/>
                <a:gd name="T47" fmla="*/ 120 h 169"/>
                <a:gd name="T48" fmla="*/ 144 w 202"/>
                <a:gd name="T49" fmla="*/ 129 h 169"/>
                <a:gd name="T50" fmla="*/ 138 w 202"/>
                <a:gd name="T51" fmla="*/ 142 h 169"/>
                <a:gd name="T52" fmla="*/ 202 w 202"/>
                <a:gd name="T53" fmla="*/ 98 h 169"/>
                <a:gd name="T54" fmla="*/ 190 w 202"/>
                <a:gd name="T55" fmla="*/ 87 h 169"/>
                <a:gd name="T56" fmla="*/ 184 w 202"/>
                <a:gd name="T57" fmla="*/ 87 h 169"/>
                <a:gd name="T58" fmla="*/ 194 w 202"/>
                <a:gd name="T59" fmla="*/ 76 h 169"/>
                <a:gd name="T60" fmla="*/ 182 w 202"/>
                <a:gd name="T61" fmla="*/ 65 h 169"/>
                <a:gd name="T62" fmla="*/ 159 w 202"/>
                <a:gd name="T63" fmla="*/ 65 h 169"/>
                <a:gd name="T64" fmla="*/ 148 w 202"/>
                <a:gd name="T65" fmla="*/ 76 h 169"/>
                <a:gd name="T66" fmla="*/ 160 w 202"/>
                <a:gd name="T67" fmla="*/ 87 h 169"/>
                <a:gd name="T68" fmla="*/ 161 w 202"/>
                <a:gd name="T69" fmla="*/ 87 h 169"/>
                <a:gd name="T70" fmla="*/ 152 w 202"/>
                <a:gd name="T71" fmla="*/ 98 h 169"/>
                <a:gd name="T72" fmla="*/ 161 w 202"/>
                <a:gd name="T73" fmla="*/ 109 h 169"/>
                <a:gd name="T74" fmla="*/ 160 w 202"/>
                <a:gd name="T75" fmla="*/ 109 h 169"/>
                <a:gd name="T76" fmla="*/ 148 w 202"/>
                <a:gd name="T77" fmla="*/ 120 h 169"/>
                <a:gd name="T78" fmla="*/ 157 w 202"/>
                <a:gd name="T79" fmla="*/ 131 h 169"/>
                <a:gd name="T80" fmla="*/ 156 w 202"/>
                <a:gd name="T81" fmla="*/ 131 h 169"/>
                <a:gd name="T82" fmla="*/ 144 w 202"/>
                <a:gd name="T83" fmla="*/ 142 h 169"/>
                <a:gd name="T84" fmla="*/ 156 w 202"/>
                <a:gd name="T85" fmla="*/ 153 h 169"/>
                <a:gd name="T86" fmla="*/ 167 w 202"/>
                <a:gd name="T87" fmla="*/ 153 h 169"/>
                <a:gd name="T88" fmla="*/ 179 w 202"/>
                <a:gd name="T89" fmla="*/ 153 h 169"/>
                <a:gd name="T90" fmla="*/ 191 w 202"/>
                <a:gd name="T91" fmla="*/ 142 h 169"/>
                <a:gd name="T92" fmla="*/ 181 w 202"/>
                <a:gd name="T93" fmla="*/ 131 h 169"/>
                <a:gd name="T94" fmla="*/ 186 w 202"/>
                <a:gd name="T95" fmla="*/ 131 h 169"/>
                <a:gd name="T96" fmla="*/ 198 w 202"/>
                <a:gd name="T97" fmla="*/ 120 h 169"/>
                <a:gd name="T98" fmla="*/ 189 w 202"/>
                <a:gd name="T99" fmla="*/ 109 h 169"/>
                <a:gd name="T100" fmla="*/ 190 w 202"/>
                <a:gd name="T101" fmla="*/ 109 h 169"/>
                <a:gd name="T102" fmla="*/ 202 w 202"/>
                <a:gd name="T103" fmla="*/ 98 h 169"/>
                <a:gd name="T104" fmla="*/ 0 w 202"/>
                <a:gd name="T105" fmla="*/ 66 h 169"/>
                <a:gd name="T106" fmla="*/ 53 w 202"/>
                <a:gd name="T107" fmla="*/ 66 h 169"/>
                <a:gd name="T108" fmla="*/ 53 w 202"/>
                <a:gd name="T109" fmla="*/ 169 h 169"/>
                <a:gd name="T110" fmla="*/ 0 w 202"/>
                <a:gd name="T111" fmla="*/ 169 h 169"/>
                <a:gd name="T112" fmla="*/ 0 w 202"/>
                <a:gd name="T113" fmla="*/ 66 h 169"/>
                <a:gd name="T114" fmla="*/ 32 w 202"/>
                <a:gd name="T115" fmla="*/ 152 h 169"/>
                <a:gd name="T116" fmla="*/ 38 w 202"/>
                <a:gd name="T117" fmla="*/ 159 h 169"/>
                <a:gd name="T118" fmla="*/ 45 w 202"/>
                <a:gd name="T119" fmla="*/ 152 h 169"/>
                <a:gd name="T120" fmla="*/ 38 w 202"/>
                <a:gd name="T121" fmla="*/ 146 h 169"/>
                <a:gd name="T122" fmla="*/ 32 w 202"/>
                <a:gd name="T123" fmla="*/ 152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2" h="169">
                  <a:moveTo>
                    <a:pt x="138" y="142"/>
                  </a:moveTo>
                  <a:cubicBezTo>
                    <a:pt x="138" y="146"/>
                    <a:pt x="139" y="150"/>
                    <a:pt x="142" y="153"/>
                  </a:cubicBezTo>
                  <a:cubicBezTo>
                    <a:pt x="126" y="153"/>
                    <a:pt x="126" y="153"/>
                    <a:pt x="126" y="153"/>
                  </a:cubicBezTo>
                  <a:cubicBezTo>
                    <a:pt x="119" y="153"/>
                    <a:pt x="102" y="148"/>
                    <a:pt x="97" y="148"/>
                  </a:cubicBezTo>
                  <a:cubicBezTo>
                    <a:pt x="92" y="148"/>
                    <a:pt x="90" y="151"/>
                    <a:pt x="86" y="151"/>
                  </a:cubicBezTo>
                  <a:cubicBezTo>
                    <a:pt x="82" y="151"/>
                    <a:pt x="75" y="147"/>
                    <a:pt x="71" y="147"/>
                  </a:cubicBezTo>
                  <a:cubicBezTo>
                    <a:pt x="60" y="147"/>
                    <a:pt x="60" y="147"/>
                    <a:pt x="60" y="147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64" y="73"/>
                    <a:pt x="73" y="74"/>
                    <a:pt x="80" y="70"/>
                  </a:cubicBezTo>
                  <a:cubicBezTo>
                    <a:pt x="89" y="64"/>
                    <a:pt x="96" y="54"/>
                    <a:pt x="101" y="48"/>
                  </a:cubicBezTo>
                  <a:cubicBezTo>
                    <a:pt x="106" y="41"/>
                    <a:pt x="116" y="35"/>
                    <a:pt x="122" y="21"/>
                  </a:cubicBezTo>
                  <a:cubicBezTo>
                    <a:pt x="125" y="14"/>
                    <a:pt x="123" y="0"/>
                    <a:pt x="133" y="3"/>
                  </a:cubicBezTo>
                  <a:cubicBezTo>
                    <a:pt x="144" y="7"/>
                    <a:pt x="144" y="17"/>
                    <a:pt x="144" y="29"/>
                  </a:cubicBezTo>
                  <a:cubicBezTo>
                    <a:pt x="143" y="40"/>
                    <a:pt x="132" y="63"/>
                    <a:pt x="131" y="67"/>
                  </a:cubicBezTo>
                  <a:cubicBezTo>
                    <a:pt x="129" y="76"/>
                    <a:pt x="131" y="82"/>
                    <a:pt x="131" y="91"/>
                  </a:cubicBezTo>
                  <a:cubicBezTo>
                    <a:pt x="130" y="104"/>
                    <a:pt x="122" y="113"/>
                    <a:pt x="122" y="113"/>
                  </a:cubicBezTo>
                  <a:cubicBezTo>
                    <a:pt x="122" y="113"/>
                    <a:pt x="133" y="106"/>
                    <a:pt x="135" y="98"/>
                  </a:cubicBezTo>
                  <a:cubicBezTo>
                    <a:pt x="137" y="89"/>
                    <a:pt x="135" y="80"/>
                    <a:pt x="140" y="70"/>
                  </a:cubicBezTo>
                  <a:cubicBezTo>
                    <a:pt x="142" y="68"/>
                    <a:pt x="143" y="67"/>
                    <a:pt x="145" y="66"/>
                  </a:cubicBezTo>
                  <a:cubicBezTo>
                    <a:pt x="143" y="69"/>
                    <a:pt x="142" y="72"/>
                    <a:pt x="142" y="76"/>
                  </a:cubicBezTo>
                  <a:cubicBezTo>
                    <a:pt x="142" y="82"/>
                    <a:pt x="144" y="86"/>
                    <a:pt x="148" y="90"/>
                  </a:cubicBezTo>
                  <a:cubicBezTo>
                    <a:pt x="147" y="92"/>
                    <a:pt x="146" y="95"/>
                    <a:pt x="146" y="98"/>
                  </a:cubicBezTo>
                  <a:cubicBezTo>
                    <a:pt x="146" y="101"/>
                    <a:pt x="147" y="104"/>
                    <a:pt x="148" y="107"/>
                  </a:cubicBezTo>
                  <a:cubicBezTo>
                    <a:pt x="144" y="110"/>
                    <a:pt x="142" y="115"/>
                    <a:pt x="142" y="120"/>
                  </a:cubicBezTo>
                  <a:cubicBezTo>
                    <a:pt x="142" y="123"/>
                    <a:pt x="143" y="126"/>
                    <a:pt x="144" y="129"/>
                  </a:cubicBezTo>
                  <a:cubicBezTo>
                    <a:pt x="140" y="132"/>
                    <a:pt x="138" y="137"/>
                    <a:pt x="138" y="142"/>
                  </a:cubicBezTo>
                  <a:moveTo>
                    <a:pt x="202" y="98"/>
                  </a:moveTo>
                  <a:cubicBezTo>
                    <a:pt x="202" y="92"/>
                    <a:pt x="197" y="87"/>
                    <a:pt x="190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90" y="86"/>
                    <a:pt x="194" y="82"/>
                    <a:pt x="194" y="76"/>
                  </a:cubicBezTo>
                  <a:cubicBezTo>
                    <a:pt x="194" y="70"/>
                    <a:pt x="188" y="65"/>
                    <a:pt x="182" y="65"/>
                  </a:cubicBezTo>
                  <a:cubicBezTo>
                    <a:pt x="159" y="65"/>
                    <a:pt x="159" y="65"/>
                    <a:pt x="159" y="65"/>
                  </a:cubicBezTo>
                  <a:cubicBezTo>
                    <a:pt x="152" y="65"/>
                    <a:pt x="148" y="70"/>
                    <a:pt x="148" y="76"/>
                  </a:cubicBezTo>
                  <a:cubicBezTo>
                    <a:pt x="148" y="82"/>
                    <a:pt x="153" y="87"/>
                    <a:pt x="160" y="87"/>
                  </a:cubicBezTo>
                  <a:cubicBezTo>
                    <a:pt x="161" y="87"/>
                    <a:pt x="161" y="87"/>
                    <a:pt x="161" y="87"/>
                  </a:cubicBezTo>
                  <a:cubicBezTo>
                    <a:pt x="156" y="89"/>
                    <a:pt x="152" y="93"/>
                    <a:pt x="152" y="98"/>
                  </a:cubicBezTo>
                  <a:cubicBezTo>
                    <a:pt x="152" y="104"/>
                    <a:pt x="156" y="108"/>
                    <a:pt x="161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53" y="109"/>
                    <a:pt x="148" y="114"/>
                    <a:pt x="148" y="120"/>
                  </a:cubicBezTo>
                  <a:cubicBezTo>
                    <a:pt x="148" y="126"/>
                    <a:pt x="152" y="130"/>
                    <a:pt x="157" y="131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49" y="131"/>
                    <a:pt x="144" y="136"/>
                    <a:pt x="144" y="142"/>
                  </a:cubicBezTo>
                  <a:cubicBezTo>
                    <a:pt x="144" y="148"/>
                    <a:pt x="149" y="153"/>
                    <a:pt x="156" y="153"/>
                  </a:cubicBezTo>
                  <a:cubicBezTo>
                    <a:pt x="167" y="153"/>
                    <a:pt x="167" y="153"/>
                    <a:pt x="167" y="153"/>
                  </a:cubicBezTo>
                  <a:cubicBezTo>
                    <a:pt x="179" y="153"/>
                    <a:pt x="179" y="153"/>
                    <a:pt x="179" y="153"/>
                  </a:cubicBezTo>
                  <a:cubicBezTo>
                    <a:pt x="185" y="153"/>
                    <a:pt x="191" y="148"/>
                    <a:pt x="191" y="142"/>
                  </a:cubicBezTo>
                  <a:cubicBezTo>
                    <a:pt x="191" y="137"/>
                    <a:pt x="186" y="132"/>
                    <a:pt x="181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93" y="131"/>
                    <a:pt x="198" y="126"/>
                    <a:pt x="198" y="120"/>
                  </a:cubicBezTo>
                  <a:cubicBezTo>
                    <a:pt x="198" y="115"/>
                    <a:pt x="194" y="111"/>
                    <a:pt x="189" y="109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97" y="109"/>
                    <a:pt x="202" y="104"/>
                    <a:pt x="202" y="98"/>
                  </a:cubicBezTo>
                  <a:moveTo>
                    <a:pt x="0" y="66"/>
                  </a:moveTo>
                  <a:cubicBezTo>
                    <a:pt x="53" y="66"/>
                    <a:pt x="53" y="66"/>
                    <a:pt x="53" y="66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0" y="169"/>
                    <a:pt x="0" y="169"/>
                    <a:pt x="0" y="169"/>
                  </a:cubicBezTo>
                  <a:lnTo>
                    <a:pt x="0" y="66"/>
                  </a:lnTo>
                  <a:close/>
                  <a:moveTo>
                    <a:pt x="32" y="152"/>
                  </a:moveTo>
                  <a:cubicBezTo>
                    <a:pt x="32" y="156"/>
                    <a:pt x="35" y="159"/>
                    <a:pt x="38" y="159"/>
                  </a:cubicBezTo>
                  <a:cubicBezTo>
                    <a:pt x="42" y="159"/>
                    <a:pt x="45" y="156"/>
                    <a:pt x="45" y="152"/>
                  </a:cubicBezTo>
                  <a:cubicBezTo>
                    <a:pt x="45" y="149"/>
                    <a:pt x="42" y="146"/>
                    <a:pt x="38" y="146"/>
                  </a:cubicBezTo>
                  <a:cubicBezTo>
                    <a:pt x="35" y="146"/>
                    <a:pt x="32" y="149"/>
                    <a:pt x="32" y="152"/>
                  </a:cubicBezTo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90" name="Freeform 240"/>
            <p:cNvSpPr>
              <a:spLocks/>
            </p:cNvSpPr>
            <p:nvPr/>
          </p:nvSpPr>
          <p:spPr bwMode="auto">
            <a:xfrm>
              <a:off x="8943670" y="662823"/>
              <a:ext cx="391034" cy="372494"/>
            </a:xfrm>
            <a:custGeom>
              <a:avLst/>
              <a:gdLst>
                <a:gd name="T0" fmla="*/ 90 w 196"/>
                <a:gd name="T1" fmla="*/ 9 h 187"/>
                <a:gd name="T2" fmla="*/ 106 w 196"/>
                <a:gd name="T3" fmla="*/ 9 h 187"/>
                <a:gd name="T4" fmla="*/ 122 w 196"/>
                <a:gd name="T5" fmla="*/ 42 h 187"/>
                <a:gd name="T6" fmla="*/ 147 w 196"/>
                <a:gd name="T7" fmla="*/ 61 h 187"/>
                <a:gd name="T8" fmla="*/ 184 w 196"/>
                <a:gd name="T9" fmla="*/ 66 h 187"/>
                <a:gd name="T10" fmla="*/ 189 w 196"/>
                <a:gd name="T11" fmla="*/ 81 h 187"/>
                <a:gd name="T12" fmla="*/ 162 w 196"/>
                <a:gd name="T13" fmla="*/ 107 h 187"/>
                <a:gd name="T14" fmla="*/ 153 w 196"/>
                <a:gd name="T15" fmla="*/ 136 h 187"/>
                <a:gd name="T16" fmla="*/ 159 w 196"/>
                <a:gd name="T17" fmla="*/ 173 h 187"/>
                <a:gd name="T18" fmla="*/ 146 w 196"/>
                <a:gd name="T19" fmla="*/ 182 h 187"/>
                <a:gd name="T20" fmla="*/ 113 w 196"/>
                <a:gd name="T21" fmla="*/ 165 h 187"/>
                <a:gd name="T22" fmla="*/ 82 w 196"/>
                <a:gd name="T23" fmla="*/ 165 h 187"/>
                <a:gd name="T24" fmla="*/ 49 w 196"/>
                <a:gd name="T25" fmla="*/ 182 h 187"/>
                <a:gd name="T26" fmla="*/ 37 w 196"/>
                <a:gd name="T27" fmla="*/ 173 h 187"/>
                <a:gd name="T28" fmla="*/ 43 w 196"/>
                <a:gd name="T29" fmla="*/ 136 h 187"/>
                <a:gd name="T30" fmla="*/ 34 w 196"/>
                <a:gd name="T31" fmla="*/ 107 h 187"/>
                <a:gd name="T32" fmla="*/ 7 w 196"/>
                <a:gd name="T33" fmla="*/ 81 h 187"/>
                <a:gd name="T34" fmla="*/ 11 w 196"/>
                <a:gd name="T35" fmla="*/ 66 h 187"/>
                <a:gd name="T36" fmla="*/ 49 w 196"/>
                <a:gd name="T37" fmla="*/ 61 h 187"/>
                <a:gd name="T38" fmla="*/ 74 w 196"/>
                <a:gd name="T39" fmla="*/ 42 h 187"/>
                <a:gd name="T40" fmla="*/ 90 w 196"/>
                <a:gd name="T41" fmla="*/ 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6" h="187">
                  <a:moveTo>
                    <a:pt x="90" y="9"/>
                  </a:moveTo>
                  <a:cubicBezTo>
                    <a:pt x="94" y="0"/>
                    <a:pt x="101" y="0"/>
                    <a:pt x="106" y="9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6" y="51"/>
                    <a:pt x="138" y="59"/>
                    <a:pt x="147" y="61"/>
                  </a:cubicBezTo>
                  <a:cubicBezTo>
                    <a:pt x="184" y="66"/>
                    <a:pt x="184" y="66"/>
                    <a:pt x="184" y="66"/>
                  </a:cubicBezTo>
                  <a:cubicBezTo>
                    <a:pt x="194" y="67"/>
                    <a:pt x="196" y="74"/>
                    <a:pt x="189" y="81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55" y="114"/>
                    <a:pt x="151" y="127"/>
                    <a:pt x="153" y="136"/>
                  </a:cubicBezTo>
                  <a:cubicBezTo>
                    <a:pt x="159" y="173"/>
                    <a:pt x="159" y="173"/>
                    <a:pt x="159" y="173"/>
                  </a:cubicBezTo>
                  <a:cubicBezTo>
                    <a:pt x="161" y="183"/>
                    <a:pt x="155" y="187"/>
                    <a:pt x="146" y="182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05" y="160"/>
                    <a:pt x="91" y="160"/>
                    <a:pt x="82" y="165"/>
                  </a:cubicBezTo>
                  <a:cubicBezTo>
                    <a:pt x="49" y="182"/>
                    <a:pt x="49" y="182"/>
                    <a:pt x="49" y="182"/>
                  </a:cubicBezTo>
                  <a:cubicBezTo>
                    <a:pt x="41" y="187"/>
                    <a:pt x="35" y="183"/>
                    <a:pt x="37" y="173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5" y="127"/>
                    <a:pt x="40" y="114"/>
                    <a:pt x="34" y="107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0" y="74"/>
                    <a:pt x="2" y="67"/>
                    <a:pt x="11" y="66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8" y="59"/>
                    <a:pt x="69" y="51"/>
                    <a:pt x="74" y="42"/>
                  </a:cubicBezTo>
                  <a:lnTo>
                    <a:pt x="90" y="9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91" name="Freeform 10"/>
            <p:cNvSpPr>
              <a:spLocks noEditPoints="1"/>
            </p:cNvSpPr>
            <p:nvPr/>
          </p:nvSpPr>
          <p:spPr bwMode="auto">
            <a:xfrm>
              <a:off x="7510029" y="5528279"/>
              <a:ext cx="594654" cy="453782"/>
            </a:xfrm>
            <a:custGeom>
              <a:avLst/>
              <a:gdLst>
                <a:gd name="T0" fmla="*/ 60 w 201"/>
                <a:gd name="T1" fmla="*/ 72 h 151"/>
                <a:gd name="T2" fmla="*/ 36 w 201"/>
                <a:gd name="T3" fmla="*/ 83 h 151"/>
                <a:gd name="T4" fmla="*/ 16 w 201"/>
                <a:gd name="T5" fmla="*/ 93 h 151"/>
                <a:gd name="T6" fmla="*/ 54 w 201"/>
                <a:gd name="T7" fmla="*/ 66 h 151"/>
                <a:gd name="T8" fmla="*/ 73 w 201"/>
                <a:gd name="T9" fmla="*/ 72 h 151"/>
                <a:gd name="T10" fmla="*/ 64 w 201"/>
                <a:gd name="T11" fmla="*/ 87 h 151"/>
                <a:gd name="T12" fmla="*/ 88 w 201"/>
                <a:gd name="T13" fmla="*/ 73 h 151"/>
                <a:gd name="T14" fmla="*/ 73 w 201"/>
                <a:gd name="T15" fmla="*/ 72 h 151"/>
                <a:gd name="T16" fmla="*/ 88 w 201"/>
                <a:gd name="T17" fmla="*/ 29 h 151"/>
                <a:gd name="T18" fmla="*/ 69 w 201"/>
                <a:gd name="T19" fmla="*/ 42 h 151"/>
                <a:gd name="T20" fmla="*/ 39 w 201"/>
                <a:gd name="T21" fmla="*/ 39 h 151"/>
                <a:gd name="T22" fmla="*/ 16 w 201"/>
                <a:gd name="T23" fmla="*/ 29 h 151"/>
                <a:gd name="T24" fmla="*/ 78 w 201"/>
                <a:gd name="T25" fmla="*/ 43 h 151"/>
                <a:gd name="T26" fmla="*/ 78 w 201"/>
                <a:gd name="T27" fmla="*/ 28 h 151"/>
                <a:gd name="T28" fmla="*/ 115 w 201"/>
                <a:gd name="T29" fmla="*/ 102 h 151"/>
                <a:gd name="T30" fmla="*/ 156 w 201"/>
                <a:gd name="T31" fmla="*/ 102 h 151"/>
                <a:gd name="T32" fmla="*/ 115 w 201"/>
                <a:gd name="T33" fmla="*/ 102 h 151"/>
                <a:gd name="T34" fmla="*/ 115 w 201"/>
                <a:gd name="T35" fmla="*/ 78 h 151"/>
                <a:gd name="T36" fmla="*/ 184 w 201"/>
                <a:gd name="T37" fmla="*/ 73 h 151"/>
                <a:gd name="T38" fmla="*/ 136 w 201"/>
                <a:gd name="T39" fmla="*/ 25 h 151"/>
                <a:gd name="T40" fmla="*/ 184 w 201"/>
                <a:gd name="T41" fmla="*/ 34 h 151"/>
                <a:gd name="T42" fmla="*/ 136 w 201"/>
                <a:gd name="T43" fmla="*/ 25 h 151"/>
                <a:gd name="T44" fmla="*/ 115 w 201"/>
                <a:gd name="T45" fmla="*/ 48 h 151"/>
                <a:gd name="T46" fmla="*/ 184 w 201"/>
                <a:gd name="T47" fmla="*/ 43 h 151"/>
                <a:gd name="T48" fmla="*/ 115 w 201"/>
                <a:gd name="T49" fmla="*/ 88 h 151"/>
                <a:gd name="T50" fmla="*/ 184 w 201"/>
                <a:gd name="T51" fmla="*/ 92 h 151"/>
                <a:gd name="T52" fmla="*/ 115 w 201"/>
                <a:gd name="T53" fmla="*/ 88 h 151"/>
                <a:gd name="T54" fmla="*/ 115 w 201"/>
                <a:gd name="T55" fmla="*/ 63 h 151"/>
                <a:gd name="T56" fmla="*/ 184 w 201"/>
                <a:gd name="T57" fmla="*/ 58 h 151"/>
                <a:gd name="T58" fmla="*/ 201 w 201"/>
                <a:gd name="T59" fmla="*/ 9 h 151"/>
                <a:gd name="T60" fmla="*/ 201 w 201"/>
                <a:gd name="T61" fmla="*/ 145 h 151"/>
                <a:gd name="T62" fmla="*/ 154 w 201"/>
                <a:gd name="T63" fmla="*/ 138 h 151"/>
                <a:gd name="T64" fmla="*/ 101 w 201"/>
                <a:gd name="T65" fmla="*/ 151 h 151"/>
                <a:gd name="T66" fmla="*/ 47 w 201"/>
                <a:gd name="T67" fmla="*/ 138 h 151"/>
                <a:gd name="T68" fmla="*/ 0 w 201"/>
                <a:gd name="T69" fmla="*/ 145 h 151"/>
                <a:gd name="T70" fmla="*/ 0 w 201"/>
                <a:gd name="T71" fmla="*/ 9 h 151"/>
                <a:gd name="T72" fmla="*/ 47 w 201"/>
                <a:gd name="T73" fmla="*/ 0 h 151"/>
                <a:gd name="T74" fmla="*/ 154 w 201"/>
                <a:gd name="T75" fmla="*/ 0 h 151"/>
                <a:gd name="T76" fmla="*/ 201 w 201"/>
                <a:gd name="T77" fmla="*/ 9 h 151"/>
                <a:gd name="T78" fmla="*/ 47 w 201"/>
                <a:gd name="T79" fmla="*/ 8 h 151"/>
                <a:gd name="T80" fmla="*/ 8 w 201"/>
                <a:gd name="T81" fmla="*/ 127 h 151"/>
                <a:gd name="T82" fmla="*/ 97 w 201"/>
                <a:gd name="T83" fmla="*/ 131 h 151"/>
                <a:gd name="T84" fmla="*/ 193 w 201"/>
                <a:gd name="T85" fmla="*/ 15 h 151"/>
                <a:gd name="T86" fmla="*/ 105 w 201"/>
                <a:gd name="T87" fmla="*/ 19 h 151"/>
                <a:gd name="T88" fmla="*/ 154 w 201"/>
                <a:gd name="T89" fmla="*/ 120 h 151"/>
                <a:gd name="T90" fmla="*/ 193 w 201"/>
                <a:gd name="T91" fmla="*/ 1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1" h="151">
                  <a:moveTo>
                    <a:pt x="61" y="71"/>
                  </a:moveTo>
                  <a:cubicBezTo>
                    <a:pt x="61" y="71"/>
                    <a:pt x="61" y="71"/>
                    <a:pt x="60" y="72"/>
                  </a:cubicBezTo>
                  <a:cubicBezTo>
                    <a:pt x="58" y="75"/>
                    <a:pt x="54" y="75"/>
                    <a:pt x="49" y="76"/>
                  </a:cubicBezTo>
                  <a:cubicBezTo>
                    <a:pt x="44" y="77"/>
                    <a:pt x="39" y="79"/>
                    <a:pt x="36" y="83"/>
                  </a:cubicBezTo>
                  <a:cubicBezTo>
                    <a:pt x="35" y="85"/>
                    <a:pt x="33" y="87"/>
                    <a:pt x="31" y="89"/>
                  </a:cubicBezTo>
                  <a:cubicBezTo>
                    <a:pt x="26" y="90"/>
                    <a:pt x="21" y="91"/>
                    <a:pt x="16" y="93"/>
                  </a:cubicBezTo>
                  <a:cubicBezTo>
                    <a:pt x="16" y="86"/>
                    <a:pt x="16" y="80"/>
                    <a:pt x="16" y="73"/>
                  </a:cubicBezTo>
                  <a:cubicBezTo>
                    <a:pt x="28" y="68"/>
                    <a:pt x="41" y="66"/>
                    <a:pt x="54" y="66"/>
                  </a:cubicBezTo>
                  <a:cubicBezTo>
                    <a:pt x="56" y="67"/>
                    <a:pt x="60" y="69"/>
                    <a:pt x="61" y="71"/>
                  </a:cubicBezTo>
                  <a:close/>
                  <a:moveTo>
                    <a:pt x="73" y="72"/>
                  </a:moveTo>
                  <a:cubicBezTo>
                    <a:pt x="76" y="78"/>
                    <a:pt x="73" y="81"/>
                    <a:pt x="67" y="83"/>
                  </a:cubicBezTo>
                  <a:cubicBezTo>
                    <a:pt x="64" y="84"/>
                    <a:pt x="64" y="86"/>
                    <a:pt x="64" y="87"/>
                  </a:cubicBezTo>
                  <a:cubicBezTo>
                    <a:pt x="72" y="88"/>
                    <a:pt x="80" y="90"/>
                    <a:pt x="88" y="93"/>
                  </a:cubicBezTo>
                  <a:cubicBezTo>
                    <a:pt x="88" y="86"/>
                    <a:pt x="88" y="80"/>
                    <a:pt x="88" y="73"/>
                  </a:cubicBezTo>
                  <a:cubicBezTo>
                    <a:pt x="82" y="71"/>
                    <a:pt x="76" y="69"/>
                    <a:pt x="70" y="68"/>
                  </a:cubicBezTo>
                  <a:cubicBezTo>
                    <a:pt x="71" y="69"/>
                    <a:pt x="73" y="70"/>
                    <a:pt x="73" y="72"/>
                  </a:cubicBezTo>
                  <a:close/>
                  <a:moveTo>
                    <a:pt x="16" y="29"/>
                  </a:moveTo>
                  <a:cubicBezTo>
                    <a:pt x="39" y="20"/>
                    <a:pt x="65" y="20"/>
                    <a:pt x="88" y="29"/>
                  </a:cubicBezTo>
                  <a:cubicBezTo>
                    <a:pt x="88" y="42"/>
                    <a:pt x="88" y="55"/>
                    <a:pt x="88" y="68"/>
                  </a:cubicBezTo>
                  <a:cubicBezTo>
                    <a:pt x="82" y="59"/>
                    <a:pt x="75" y="50"/>
                    <a:pt x="69" y="42"/>
                  </a:cubicBezTo>
                  <a:cubicBezTo>
                    <a:pt x="64" y="46"/>
                    <a:pt x="60" y="50"/>
                    <a:pt x="55" y="54"/>
                  </a:cubicBezTo>
                  <a:cubicBezTo>
                    <a:pt x="50" y="49"/>
                    <a:pt x="44" y="43"/>
                    <a:pt x="39" y="39"/>
                  </a:cubicBezTo>
                  <a:cubicBezTo>
                    <a:pt x="31" y="48"/>
                    <a:pt x="23" y="57"/>
                    <a:pt x="16" y="68"/>
                  </a:cubicBezTo>
                  <a:cubicBezTo>
                    <a:pt x="16" y="55"/>
                    <a:pt x="16" y="42"/>
                    <a:pt x="16" y="29"/>
                  </a:cubicBezTo>
                  <a:close/>
                  <a:moveTo>
                    <a:pt x="70" y="34"/>
                  </a:moveTo>
                  <a:cubicBezTo>
                    <a:pt x="70" y="38"/>
                    <a:pt x="74" y="42"/>
                    <a:pt x="78" y="43"/>
                  </a:cubicBezTo>
                  <a:cubicBezTo>
                    <a:pt x="82" y="44"/>
                    <a:pt x="85" y="42"/>
                    <a:pt x="85" y="38"/>
                  </a:cubicBezTo>
                  <a:cubicBezTo>
                    <a:pt x="85" y="34"/>
                    <a:pt x="82" y="29"/>
                    <a:pt x="78" y="28"/>
                  </a:cubicBezTo>
                  <a:cubicBezTo>
                    <a:pt x="74" y="27"/>
                    <a:pt x="70" y="30"/>
                    <a:pt x="70" y="34"/>
                  </a:cubicBezTo>
                  <a:close/>
                  <a:moveTo>
                    <a:pt x="115" y="102"/>
                  </a:moveTo>
                  <a:cubicBezTo>
                    <a:pt x="115" y="107"/>
                    <a:pt x="115" y="107"/>
                    <a:pt x="115" y="107"/>
                  </a:cubicBezTo>
                  <a:cubicBezTo>
                    <a:pt x="128" y="103"/>
                    <a:pt x="142" y="102"/>
                    <a:pt x="156" y="102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42" y="97"/>
                    <a:pt x="128" y="99"/>
                    <a:pt x="115" y="102"/>
                  </a:cubicBezTo>
                  <a:close/>
                  <a:moveTo>
                    <a:pt x="115" y="73"/>
                  </a:moveTo>
                  <a:cubicBezTo>
                    <a:pt x="115" y="78"/>
                    <a:pt x="115" y="78"/>
                    <a:pt x="115" y="78"/>
                  </a:cubicBezTo>
                  <a:cubicBezTo>
                    <a:pt x="137" y="71"/>
                    <a:pt x="162" y="71"/>
                    <a:pt x="184" y="78"/>
                  </a:cubicBezTo>
                  <a:cubicBezTo>
                    <a:pt x="184" y="73"/>
                    <a:pt x="184" y="73"/>
                    <a:pt x="184" y="73"/>
                  </a:cubicBezTo>
                  <a:cubicBezTo>
                    <a:pt x="161" y="67"/>
                    <a:pt x="137" y="67"/>
                    <a:pt x="115" y="73"/>
                  </a:cubicBezTo>
                  <a:close/>
                  <a:moveTo>
                    <a:pt x="136" y="25"/>
                  </a:moveTo>
                  <a:cubicBezTo>
                    <a:pt x="136" y="30"/>
                    <a:pt x="136" y="30"/>
                    <a:pt x="136" y="30"/>
                  </a:cubicBezTo>
                  <a:cubicBezTo>
                    <a:pt x="152" y="28"/>
                    <a:pt x="168" y="29"/>
                    <a:pt x="184" y="34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68" y="24"/>
                    <a:pt x="152" y="23"/>
                    <a:pt x="136" y="25"/>
                  </a:cubicBezTo>
                  <a:close/>
                  <a:moveTo>
                    <a:pt x="115" y="43"/>
                  </a:moveTo>
                  <a:cubicBezTo>
                    <a:pt x="115" y="48"/>
                    <a:pt x="115" y="48"/>
                    <a:pt x="115" y="48"/>
                  </a:cubicBezTo>
                  <a:cubicBezTo>
                    <a:pt x="137" y="42"/>
                    <a:pt x="162" y="42"/>
                    <a:pt x="184" y="48"/>
                  </a:cubicBezTo>
                  <a:cubicBezTo>
                    <a:pt x="184" y="43"/>
                    <a:pt x="184" y="43"/>
                    <a:pt x="184" y="43"/>
                  </a:cubicBezTo>
                  <a:cubicBezTo>
                    <a:pt x="161" y="37"/>
                    <a:pt x="137" y="37"/>
                    <a:pt x="115" y="43"/>
                  </a:cubicBezTo>
                  <a:close/>
                  <a:moveTo>
                    <a:pt x="115" y="88"/>
                  </a:moveTo>
                  <a:cubicBezTo>
                    <a:pt x="115" y="92"/>
                    <a:pt x="115" y="92"/>
                    <a:pt x="115" y="92"/>
                  </a:cubicBezTo>
                  <a:cubicBezTo>
                    <a:pt x="137" y="86"/>
                    <a:pt x="162" y="86"/>
                    <a:pt x="184" y="92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61" y="81"/>
                    <a:pt x="137" y="81"/>
                    <a:pt x="115" y="88"/>
                  </a:cubicBezTo>
                  <a:close/>
                  <a:moveTo>
                    <a:pt x="115" y="58"/>
                  </a:moveTo>
                  <a:cubicBezTo>
                    <a:pt x="115" y="63"/>
                    <a:pt x="115" y="63"/>
                    <a:pt x="115" y="63"/>
                  </a:cubicBezTo>
                  <a:cubicBezTo>
                    <a:pt x="137" y="57"/>
                    <a:pt x="162" y="57"/>
                    <a:pt x="184" y="63"/>
                  </a:cubicBezTo>
                  <a:cubicBezTo>
                    <a:pt x="184" y="58"/>
                    <a:pt x="184" y="58"/>
                    <a:pt x="184" y="58"/>
                  </a:cubicBezTo>
                  <a:cubicBezTo>
                    <a:pt x="161" y="52"/>
                    <a:pt x="137" y="52"/>
                    <a:pt x="115" y="58"/>
                  </a:cubicBezTo>
                  <a:close/>
                  <a:moveTo>
                    <a:pt x="201" y="9"/>
                  </a:moveTo>
                  <a:cubicBezTo>
                    <a:pt x="201" y="136"/>
                    <a:pt x="201" y="136"/>
                    <a:pt x="201" y="136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199" y="146"/>
                    <a:pt x="197" y="147"/>
                    <a:pt x="195" y="146"/>
                  </a:cubicBezTo>
                  <a:cubicBezTo>
                    <a:pt x="182" y="141"/>
                    <a:pt x="168" y="138"/>
                    <a:pt x="154" y="138"/>
                  </a:cubicBezTo>
                  <a:cubicBezTo>
                    <a:pt x="136" y="138"/>
                    <a:pt x="119" y="143"/>
                    <a:pt x="103" y="150"/>
                  </a:cubicBezTo>
                  <a:cubicBezTo>
                    <a:pt x="102" y="151"/>
                    <a:pt x="102" y="151"/>
                    <a:pt x="101" y="151"/>
                  </a:cubicBezTo>
                  <a:cubicBezTo>
                    <a:pt x="100" y="151"/>
                    <a:pt x="99" y="151"/>
                    <a:pt x="98" y="150"/>
                  </a:cubicBezTo>
                  <a:cubicBezTo>
                    <a:pt x="83" y="143"/>
                    <a:pt x="65" y="138"/>
                    <a:pt x="47" y="138"/>
                  </a:cubicBezTo>
                  <a:cubicBezTo>
                    <a:pt x="33" y="138"/>
                    <a:pt x="19" y="141"/>
                    <a:pt x="7" y="146"/>
                  </a:cubicBezTo>
                  <a:cubicBezTo>
                    <a:pt x="4" y="147"/>
                    <a:pt x="2" y="146"/>
                    <a:pt x="0" y="14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7" y="3"/>
                    <a:pt x="32" y="0"/>
                    <a:pt x="47" y="0"/>
                  </a:cubicBezTo>
                  <a:cubicBezTo>
                    <a:pt x="66" y="0"/>
                    <a:pt x="84" y="4"/>
                    <a:pt x="101" y="12"/>
                  </a:cubicBezTo>
                  <a:cubicBezTo>
                    <a:pt x="117" y="4"/>
                    <a:pt x="135" y="0"/>
                    <a:pt x="154" y="0"/>
                  </a:cubicBezTo>
                  <a:cubicBezTo>
                    <a:pt x="169" y="0"/>
                    <a:pt x="184" y="3"/>
                    <a:pt x="198" y="8"/>
                  </a:cubicBezTo>
                  <a:lnTo>
                    <a:pt x="201" y="9"/>
                  </a:lnTo>
                  <a:close/>
                  <a:moveTo>
                    <a:pt x="97" y="19"/>
                  </a:moveTo>
                  <a:cubicBezTo>
                    <a:pt x="82" y="12"/>
                    <a:pt x="65" y="8"/>
                    <a:pt x="47" y="8"/>
                  </a:cubicBezTo>
                  <a:cubicBezTo>
                    <a:pt x="34" y="8"/>
                    <a:pt x="21" y="10"/>
                    <a:pt x="8" y="15"/>
                  </a:cubicBezTo>
                  <a:cubicBezTo>
                    <a:pt x="8" y="127"/>
                    <a:pt x="8" y="127"/>
                    <a:pt x="8" y="127"/>
                  </a:cubicBezTo>
                  <a:cubicBezTo>
                    <a:pt x="21" y="123"/>
                    <a:pt x="34" y="120"/>
                    <a:pt x="47" y="120"/>
                  </a:cubicBezTo>
                  <a:cubicBezTo>
                    <a:pt x="64" y="120"/>
                    <a:pt x="81" y="124"/>
                    <a:pt x="97" y="131"/>
                  </a:cubicBezTo>
                  <a:lnTo>
                    <a:pt x="97" y="19"/>
                  </a:lnTo>
                  <a:close/>
                  <a:moveTo>
                    <a:pt x="193" y="15"/>
                  </a:moveTo>
                  <a:cubicBezTo>
                    <a:pt x="180" y="10"/>
                    <a:pt x="167" y="8"/>
                    <a:pt x="154" y="8"/>
                  </a:cubicBezTo>
                  <a:cubicBezTo>
                    <a:pt x="137" y="8"/>
                    <a:pt x="120" y="12"/>
                    <a:pt x="105" y="19"/>
                  </a:cubicBezTo>
                  <a:cubicBezTo>
                    <a:pt x="105" y="131"/>
                    <a:pt x="105" y="131"/>
                    <a:pt x="105" y="131"/>
                  </a:cubicBezTo>
                  <a:cubicBezTo>
                    <a:pt x="120" y="124"/>
                    <a:pt x="137" y="120"/>
                    <a:pt x="154" y="120"/>
                  </a:cubicBezTo>
                  <a:cubicBezTo>
                    <a:pt x="167" y="120"/>
                    <a:pt x="180" y="123"/>
                    <a:pt x="193" y="127"/>
                  </a:cubicBezTo>
                  <a:lnTo>
                    <a:pt x="193" y="15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92" name="Freeform 49"/>
            <p:cNvSpPr>
              <a:spLocks noEditPoints="1"/>
            </p:cNvSpPr>
            <p:nvPr/>
          </p:nvSpPr>
          <p:spPr bwMode="auto">
            <a:xfrm>
              <a:off x="8787358" y="5116257"/>
              <a:ext cx="743453" cy="772229"/>
            </a:xfrm>
            <a:custGeom>
              <a:avLst/>
              <a:gdLst>
                <a:gd name="T0" fmla="*/ 38 w 194"/>
                <a:gd name="T1" fmla="*/ 132 h 201"/>
                <a:gd name="T2" fmla="*/ 100 w 194"/>
                <a:gd name="T3" fmla="*/ 132 h 201"/>
                <a:gd name="T4" fmla="*/ 69 w 194"/>
                <a:gd name="T5" fmla="*/ 153 h 201"/>
                <a:gd name="T6" fmla="*/ 69 w 194"/>
                <a:gd name="T7" fmla="*/ 111 h 201"/>
                <a:gd name="T8" fmla="*/ 69 w 194"/>
                <a:gd name="T9" fmla="*/ 153 h 201"/>
                <a:gd name="T10" fmla="*/ 131 w 194"/>
                <a:gd name="T11" fmla="*/ 96 h 201"/>
                <a:gd name="T12" fmla="*/ 105 w 194"/>
                <a:gd name="T13" fmla="*/ 71 h 201"/>
                <a:gd name="T14" fmla="*/ 69 w 194"/>
                <a:gd name="T15" fmla="*/ 76 h 201"/>
                <a:gd name="T16" fmla="*/ 33 w 194"/>
                <a:gd name="T17" fmla="*/ 71 h 201"/>
                <a:gd name="T18" fmla="*/ 7 w 194"/>
                <a:gd name="T19" fmla="*/ 96 h 201"/>
                <a:gd name="T20" fmla="*/ 13 w 194"/>
                <a:gd name="T21" fmla="*/ 132 h 201"/>
                <a:gd name="T22" fmla="*/ 7 w 194"/>
                <a:gd name="T23" fmla="*/ 168 h 201"/>
                <a:gd name="T24" fmla="*/ 33 w 194"/>
                <a:gd name="T25" fmla="*/ 194 h 201"/>
                <a:gd name="T26" fmla="*/ 69 w 194"/>
                <a:gd name="T27" fmla="*/ 188 h 201"/>
                <a:gd name="T28" fmla="*/ 105 w 194"/>
                <a:gd name="T29" fmla="*/ 194 h 201"/>
                <a:gd name="T30" fmla="*/ 131 w 194"/>
                <a:gd name="T31" fmla="*/ 168 h 201"/>
                <a:gd name="T32" fmla="*/ 125 w 194"/>
                <a:gd name="T33" fmla="*/ 132 h 201"/>
                <a:gd name="T34" fmla="*/ 69 w 194"/>
                <a:gd name="T35" fmla="*/ 167 h 201"/>
                <a:gd name="T36" fmla="*/ 69 w 194"/>
                <a:gd name="T37" fmla="*/ 98 h 201"/>
                <a:gd name="T38" fmla="*/ 69 w 194"/>
                <a:gd name="T39" fmla="*/ 167 h 201"/>
                <a:gd name="T40" fmla="*/ 194 w 194"/>
                <a:gd name="T41" fmla="*/ 29 h 201"/>
                <a:gd name="T42" fmla="*/ 177 w 194"/>
                <a:gd name="T43" fmla="*/ 17 h 201"/>
                <a:gd name="T44" fmla="*/ 165 w 194"/>
                <a:gd name="T45" fmla="*/ 0 h 201"/>
                <a:gd name="T46" fmla="*/ 144 w 194"/>
                <a:gd name="T47" fmla="*/ 0 h 201"/>
                <a:gd name="T48" fmla="*/ 131 w 194"/>
                <a:gd name="T49" fmla="*/ 17 h 201"/>
                <a:gd name="T50" fmla="*/ 114 w 194"/>
                <a:gd name="T51" fmla="*/ 29 h 201"/>
                <a:gd name="T52" fmla="*/ 114 w 194"/>
                <a:gd name="T53" fmla="*/ 50 h 201"/>
                <a:gd name="T54" fmla="*/ 131 w 194"/>
                <a:gd name="T55" fmla="*/ 63 h 201"/>
                <a:gd name="T56" fmla="*/ 144 w 194"/>
                <a:gd name="T57" fmla="*/ 80 h 201"/>
                <a:gd name="T58" fmla="*/ 165 w 194"/>
                <a:gd name="T59" fmla="*/ 80 h 201"/>
                <a:gd name="T60" fmla="*/ 177 w 194"/>
                <a:gd name="T61" fmla="*/ 63 h 201"/>
                <a:gd name="T62" fmla="*/ 194 w 194"/>
                <a:gd name="T63" fmla="*/ 50 h 201"/>
                <a:gd name="T64" fmla="*/ 154 w 194"/>
                <a:gd name="T65" fmla="*/ 57 h 201"/>
                <a:gd name="T66" fmla="*/ 154 w 194"/>
                <a:gd name="T67" fmla="*/ 23 h 201"/>
                <a:gd name="T68" fmla="*/ 154 w 194"/>
                <a:gd name="T69" fmla="*/ 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4" h="201">
                  <a:moveTo>
                    <a:pt x="69" y="101"/>
                  </a:moveTo>
                  <a:cubicBezTo>
                    <a:pt x="52" y="101"/>
                    <a:pt x="38" y="115"/>
                    <a:pt x="38" y="132"/>
                  </a:cubicBezTo>
                  <a:cubicBezTo>
                    <a:pt x="38" y="149"/>
                    <a:pt x="52" y="163"/>
                    <a:pt x="69" y="163"/>
                  </a:cubicBezTo>
                  <a:cubicBezTo>
                    <a:pt x="86" y="163"/>
                    <a:pt x="100" y="149"/>
                    <a:pt x="100" y="132"/>
                  </a:cubicBezTo>
                  <a:cubicBezTo>
                    <a:pt x="100" y="115"/>
                    <a:pt x="86" y="101"/>
                    <a:pt x="69" y="101"/>
                  </a:cubicBezTo>
                  <a:moveTo>
                    <a:pt x="69" y="153"/>
                  </a:moveTo>
                  <a:cubicBezTo>
                    <a:pt x="57" y="153"/>
                    <a:pt x="48" y="144"/>
                    <a:pt x="48" y="132"/>
                  </a:cubicBezTo>
                  <a:cubicBezTo>
                    <a:pt x="48" y="121"/>
                    <a:pt x="57" y="111"/>
                    <a:pt x="69" y="111"/>
                  </a:cubicBezTo>
                  <a:cubicBezTo>
                    <a:pt x="80" y="111"/>
                    <a:pt x="90" y="121"/>
                    <a:pt x="90" y="132"/>
                  </a:cubicBezTo>
                  <a:cubicBezTo>
                    <a:pt x="90" y="144"/>
                    <a:pt x="80" y="153"/>
                    <a:pt x="69" y="153"/>
                  </a:cubicBezTo>
                  <a:moveTo>
                    <a:pt x="138" y="114"/>
                  </a:moveTo>
                  <a:cubicBezTo>
                    <a:pt x="136" y="108"/>
                    <a:pt x="134" y="102"/>
                    <a:pt x="131" y="96"/>
                  </a:cubicBezTo>
                  <a:cubicBezTo>
                    <a:pt x="123" y="100"/>
                    <a:pt x="115" y="99"/>
                    <a:pt x="109" y="93"/>
                  </a:cubicBezTo>
                  <a:cubicBezTo>
                    <a:pt x="103" y="87"/>
                    <a:pt x="101" y="78"/>
                    <a:pt x="105" y="71"/>
                  </a:cubicBezTo>
                  <a:cubicBezTo>
                    <a:pt x="99" y="67"/>
                    <a:pt x="93" y="65"/>
                    <a:pt x="87" y="63"/>
                  </a:cubicBezTo>
                  <a:cubicBezTo>
                    <a:pt x="85" y="71"/>
                    <a:pt x="77" y="76"/>
                    <a:pt x="69" y="76"/>
                  </a:cubicBezTo>
                  <a:cubicBezTo>
                    <a:pt x="60" y="76"/>
                    <a:pt x="53" y="71"/>
                    <a:pt x="50" y="63"/>
                  </a:cubicBezTo>
                  <a:cubicBezTo>
                    <a:pt x="44" y="65"/>
                    <a:pt x="38" y="67"/>
                    <a:pt x="33" y="71"/>
                  </a:cubicBezTo>
                  <a:cubicBezTo>
                    <a:pt x="36" y="78"/>
                    <a:pt x="35" y="87"/>
                    <a:pt x="29" y="93"/>
                  </a:cubicBezTo>
                  <a:cubicBezTo>
                    <a:pt x="23" y="99"/>
                    <a:pt x="14" y="100"/>
                    <a:pt x="7" y="96"/>
                  </a:cubicBezTo>
                  <a:cubicBezTo>
                    <a:pt x="4" y="102"/>
                    <a:pt x="1" y="108"/>
                    <a:pt x="0" y="114"/>
                  </a:cubicBezTo>
                  <a:cubicBezTo>
                    <a:pt x="7" y="117"/>
                    <a:pt x="13" y="124"/>
                    <a:pt x="13" y="132"/>
                  </a:cubicBezTo>
                  <a:cubicBezTo>
                    <a:pt x="13" y="141"/>
                    <a:pt x="7" y="148"/>
                    <a:pt x="0" y="151"/>
                  </a:cubicBezTo>
                  <a:cubicBezTo>
                    <a:pt x="1" y="157"/>
                    <a:pt x="4" y="163"/>
                    <a:pt x="7" y="168"/>
                  </a:cubicBezTo>
                  <a:cubicBezTo>
                    <a:pt x="14" y="165"/>
                    <a:pt x="23" y="166"/>
                    <a:pt x="29" y="172"/>
                  </a:cubicBezTo>
                  <a:cubicBezTo>
                    <a:pt x="35" y="178"/>
                    <a:pt x="36" y="187"/>
                    <a:pt x="33" y="194"/>
                  </a:cubicBezTo>
                  <a:cubicBezTo>
                    <a:pt x="38" y="197"/>
                    <a:pt x="44" y="200"/>
                    <a:pt x="50" y="201"/>
                  </a:cubicBezTo>
                  <a:cubicBezTo>
                    <a:pt x="53" y="194"/>
                    <a:pt x="60" y="188"/>
                    <a:pt x="69" y="188"/>
                  </a:cubicBezTo>
                  <a:cubicBezTo>
                    <a:pt x="77" y="188"/>
                    <a:pt x="85" y="194"/>
                    <a:pt x="87" y="201"/>
                  </a:cubicBezTo>
                  <a:cubicBezTo>
                    <a:pt x="93" y="200"/>
                    <a:pt x="99" y="197"/>
                    <a:pt x="105" y="194"/>
                  </a:cubicBezTo>
                  <a:cubicBezTo>
                    <a:pt x="101" y="187"/>
                    <a:pt x="103" y="178"/>
                    <a:pt x="109" y="172"/>
                  </a:cubicBezTo>
                  <a:cubicBezTo>
                    <a:pt x="115" y="166"/>
                    <a:pt x="123" y="165"/>
                    <a:pt x="131" y="168"/>
                  </a:cubicBezTo>
                  <a:cubicBezTo>
                    <a:pt x="134" y="163"/>
                    <a:pt x="136" y="157"/>
                    <a:pt x="138" y="151"/>
                  </a:cubicBezTo>
                  <a:cubicBezTo>
                    <a:pt x="130" y="148"/>
                    <a:pt x="125" y="141"/>
                    <a:pt x="125" y="132"/>
                  </a:cubicBezTo>
                  <a:cubicBezTo>
                    <a:pt x="125" y="124"/>
                    <a:pt x="130" y="117"/>
                    <a:pt x="138" y="114"/>
                  </a:cubicBezTo>
                  <a:moveTo>
                    <a:pt x="69" y="167"/>
                  </a:moveTo>
                  <a:cubicBezTo>
                    <a:pt x="50" y="167"/>
                    <a:pt x="34" y="151"/>
                    <a:pt x="34" y="132"/>
                  </a:cubicBezTo>
                  <a:cubicBezTo>
                    <a:pt x="34" y="113"/>
                    <a:pt x="50" y="98"/>
                    <a:pt x="69" y="98"/>
                  </a:cubicBezTo>
                  <a:cubicBezTo>
                    <a:pt x="88" y="98"/>
                    <a:pt x="103" y="113"/>
                    <a:pt x="103" y="132"/>
                  </a:cubicBezTo>
                  <a:cubicBezTo>
                    <a:pt x="103" y="151"/>
                    <a:pt x="88" y="167"/>
                    <a:pt x="69" y="167"/>
                  </a:cubicBezTo>
                  <a:moveTo>
                    <a:pt x="187" y="40"/>
                  </a:moveTo>
                  <a:cubicBezTo>
                    <a:pt x="187" y="35"/>
                    <a:pt x="190" y="31"/>
                    <a:pt x="194" y="29"/>
                  </a:cubicBezTo>
                  <a:cubicBezTo>
                    <a:pt x="193" y="26"/>
                    <a:pt x="192" y="22"/>
                    <a:pt x="190" y="19"/>
                  </a:cubicBezTo>
                  <a:cubicBezTo>
                    <a:pt x="186" y="21"/>
                    <a:pt x="181" y="20"/>
                    <a:pt x="177" y="17"/>
                  </a:cubicBezTo>
                  <a:cubicBezTo>
                    <a:pt x="174" y="13"/>
                    <a:pt x="173" y="8"/>
                    <a:pt x="175" y="4"/>
                  </a:cubicBezTo>
                  <a:cubicBezTo>
                    <a:pt x="172" y="2"/>
                    <a:pt x="169" y="1"/>
                    <a:pt x="165" y="0"/>
                  </a:cubicBezTo>
                  <a:cubicBezTo>
                    <a:pt x="163" y="4"/>
                    <a:pt x="159" y="7"/>
                    <a:pt x="154" y="7"/>
                  </a:cubicBezTo>
                  <a:cubicBezTo>
                    <a:pt x="150" y="7"/>
                    <a:pt x="145" y="4"/>
                    <a:pt x="144" y="0"/>
                  </a:cubicBezTo>
                  <a:cubicBezTo>
                    <a:pt x="140" y="1"/>
                    <a:pt x="137" y="2"/>
                    <a:pt x="134" y="4"/>
                  </a:cubicBezTo>
                  <a:cubicBezTo>
                    <a:pt x="136" y="8"/>
                    <a:pt x="135" y="13"/>
                    <a:pt x="131" y="17"/>
                  </a:cubicBezTo>
                  <a:cubicBezTo>
                    <a:pt x="128" y="20"/>
                    <a:pt x="123" y="21"/>
                    <a:pt x="119" y="19"/>
                  </a:cubicBezTo>
                  <a:cubicBezTo>
                    <a:pt x="117" y="22"/>
                    <a:pt x="115" y="26"/>
                    <a:pt x="114" y="29"/>
                  </a:cubicBezTo>
                  <a:cubicBezTo>
                    <a:pt x="119" y="31"/>
                    <a:pt x="122" y="35"/>
                    <a:pt x="122" y="40"/>
                  </a:cubicBezTo>
                  <a:cubicBezTo>
                    <a:pt x="122" y="45"/>
                    <a:pt x="119" y="49"/>
                    <a:pt x="114" y="50"/>
                  </a:cubicBezTo>
                  <a:cubicBezTo>
                    <a:pt x="115" y="54"/>
                    <a:pt x="117" y="57"/>
                    <a:pt x="119" y="60"/>
                  </a:cubicBezTo>
                  <a:cubicBezTo>
                    <a:pt x="123" y="58"/>
                    <a:pt x="128" y="59"/>
                    <a:pt x="131" y="63"/>
                  </a:cubicBezTo>
                  <a:cubicBezTo>
                    <a:pt x="135" y="66"/>
                    <a:pt x="136" y="71"/>
                    <a:pt x="134" y="75"/>
                  </a:cubicBezTo>
                  <a:cubicBezTo>
                    <a:pt x="137" y="77"/>
                    <a:pt x="140" y="79"/>
                    <a:pt x="144" y="80"/>
                  </a:cubicBezTo>
                  <a:cubicBezTo>
                    <a:pt x="145" y="75"/>
                    <a:pt x="150" y="72"/>
                    <a:pt x="154" y="72"/>
                  </a:cubicBezTo>
                  <a:cubicBezTo>
                    <a:pt x="159" y="72"/>
                    <a:pt x="163" y="75"/>
                    <a:pt x="165" y="80"/>
                  </a:cubicBezTo>
                  <a:cubicBezTo>
                    <a:pt x="169" y="79"/>
                    <a:pt x="172" y="77"/>
                    <a:pt x="175" y="75"/>
                  </a:cubicBezTo>
                  <a:cubicBezTo>
                    <a:pt x="173" y="71"/>
                    <a:pt x="174" y="66"/>
                    <a:pt x="177" y="63"/>
                  </a:cubicBezTo>
                  <a:cubicBezTo>
                    <a:pt x="181" y="59"/>
                    <a:pt x="186" y="58"/>
                    <a:pt x="190" y="60"/>
                  </a:cubicBezTo>
                  <a:cubicBezTo>
                    <a:pt x="192" y="57"/>
                    <a:pt x="193" y="54"/>
                    <a:pt x="194" y="50"/>
                  </a:cubicBezTo>
                  <a:cubicBezTo>
                    <a:pt x="190" y="49"/>
                    <a:pt x="187" y="45"/>
                    <a:pt x="187" y="40"/>
                  </a:cubicBezTo>
                  <a:moveTo>
                    <a:pt x="154" y="57"/>
                  </a:moveTo>
                  <a:cubicBezTo>
                    <a:pt x="145" y="57"/>
                    <a:pt x="137" y="49"/>
                    <a:pt x="137" y="40"/>
                  </a:cubicBezTo>
                  <a:cubicBezTo>
                    <a:pt x="137" y="30"/>
                    <a:pt x="145" y="23"/>
                    <a:pt x="154" y="23"/>
                  </a:cubicBezTo>
                  <a:cubicBezTo>
                    <a:pt x="164" y="23"/>
                    <a:pt x="172" y="30"/>
                    <a:pt x="172" y="40"/>
                  </a:cubicBezTo>
                  <a:cubicBezTo>
                    <a:pt x="172" y="49"/>
                    <a:pt x="164" y="57"/>
                    <a:pt x="154" y="57"/>
                  </a:cubicBezTo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93" name="Freeform 53"/>
            <p:cNvSpPr>
              <a:spLocks noEditPoints="1"/>
            </p:cNvSpPr>
            <p:nvPr/>
          </p:nvSpPr>
          <p:spPr bwMode="auto">
            <a:xfrm>
              <a:off x="8169532" y="2480021"/>
              <a:ext cx="381281" cy="324513"/>
            </a:xfrm>
            <a:custGeom>
              <a:avLst/>
              <a:gdLst>
                <a:gd name="T0" fmla="*/ 450 w 450"/>
                <a:gd name="T1" fmla="*/ 0 h 383"/>
                <a:gd name="T2" fmla="*/ 337 w 450"/>
                <a:gd name="T3" fmla="*/ 383 h 383"/>
                <a:gd name="T4" fmla="*/ 149 w 450"/>
                <a:gd name="T5" fmla="*/ 248 h 383"/>
                <a:gd name="T6" fmla="*/ 450 w 450"/>
                <a:gd name="T7" fmla="*/ 0 h 383"/>
                <a:gd name="T8" fmla="*/ 128 w 450"/>
                <a:gd name="T9" fmla="*/ 231 h 383"/>
                <a:gd name="T10" fmla="*/ 450 w 450"/>
                <a:gd name="T11" fmla="*/ 0 h 383"/>
                <a:gd name="T12" fmla="*/ 0 w 450"/>
                <a:gd name="T13" fmla="*/ 139 h 383"/>
                <a:gd name="T14" fmla="*/ 128 w 450"/>
                <a:gd name="T15" fmla="*/ 231 h 383"/>
                <a:gd name="T16" fmla="*/ 149 w 450"/>
                <a:gd name="T17" fmla="*/ 366 h 383"/>
                <a:gd name="T18" fmla="*/ 202 w 450"/>
                <a:gd name="T19" fmla="*/ 306 h 383"/>
                <a:gd name="T20" fmla="*/ 149 w 450"/>
                <a:gd name="T21" fmla="*/ 269 h 383"/>
                <a:gd name="T22" fmla="*/ 149 w 450"/>
                <a:gd name="T23" fmla="*/ 366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0" h="383">
                  <a:moveTo>
                    <a:pt x="450" y="0"/>
                  </a:moveTo>
                  <a:lnTo>
                    <a:pt x="337" y="383"/>
                  </a:lnTo>
                  <a:lnTo>
                    <a:pt x="149" y="248"/>
                  </a:lnTo>
                  <a:lnTo>
                    <a:pt x="450" y="0"/>
                  </a:lnTo>
                  <a:close/>
                  <a:moveTo>
                    <a:pt x="128" y="231"/>
                  </a:moveTo>
                  <a:lnTo>
                    <a:pt x="450" y="0"/>
                  </a:lnTo>
                  <a:lnTo>
                    <a:pt x="0" y="139"/>
                  </a:lnTo>
                  <a:lnTo>
                    <a:pt x="128" y="231"/>
                  </a:lnTo>
                  <a:close/>
                  <a:moveTo>
                    <a:pt x="149" y="366"/>
                  </a:moveTo>
                  <a:lnTo>
                    <a:pt x="202" y="306"/>
                  </a:lnTo>
                  <a:lnTo>
                    <a:pt x="149" y="269"/>
                  </a:lnTo>
                  <a:lnTo>
                    <a:pt x="149" y="366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96" name="Freeform 10"/>
            <p:cNvSpPr>
              <a:spLocks noEditPoints="1"/>
            </p:cNvSpPr>
            <p:nvPr/>
          </p:nvSpPr>
          <p:spPr bwMode="auto">
            <a:xfrm>
              <a:off x="8064895" y="1371724"/>
              <a:ext cx="657668" cy="501868"/>
            </a:xfrm>
            <a:custGeom>
              <a:avLst/>
              <a:gdLst>
                <a:gd name="T0" fmla="*/ 60 w 201"/>
                <a:gd name="T1" fmla="*/ 72 h 151"/>
                <a:gd name="T2" fmla="*/ 36 w 201"/>
                <a:gd name="T3" fmla="*/ 83 h 151"/>
                <a:gd name="T4" fmla="*/ 16 w 201"/>
                <a:gd name="T5" fmla="*/ 93 h 151"/>
                <a:gd name="T6" fmla="*/ 54 w 201"/>
                <a:gd name="T7" fmla="*/ 66 h 151"/>
                <a:gd name="T8" fmla="*/ 73 w 201"/>
                <a:gd name="T9" fmla="*/ 72 h 151"/>
                <a:gd name="T10" fmla="*/ 64 w 201"/>
                <a:gd name="T11" fmla="*/ 87 h 151"/>
                <a:gd name="T12" fmla="*/ 88 w 201"/>
                <a:gd name="T13" fmla="*/ 73 h 151"/>
                <a:gd name="T14" fmla="*/ 73 w 201"/>
                <a:gd name="T15" fmla="*/ 72 h 151"/>
                <a:gd name="T16" fmla="*/ 88 w 201"/>
                <a:gd name="T17" fmla="*/ 29 h 151"/>
                <a:gd name="T18" fmla="*/ 69 w 201"/>
                <a:gd name="T19" fmla="*/ 42 h 151"/>
                <a:gd name="T20" fmla="*/ 39 w 201"/>
                <a:gd name="T21" fmla="*/ 39 h 151"/>
                <a:gd name="T22" fmla="*/ 16 w 201"/>
                <a:gd name="T23" fmla="*/ 29 h 151"/>
                <a:gd name="T24" fmla="*/ 78 w 201"/>
                <a:gd name="T25" fmla="*/ 43 h 151"/>
                <a:gd name="T26" fmla="*/ 78 w 201"/>
                <a:gd name="T27" fmla="*/ 28 h 151"/>
                <a:gd name="T28" fmla="*/ 115 w 201"/>
                <a:gd name="T29" fmla="*/ 102 h 151"/>
                <a:gd name="T30" fmla="*/ 156 w 201"/>
                <a:gd name="T31" fmla="*/ 102 h 151"/>
                <a:gd name="T32" fmla="*/ 115 w 201"/>
                <a:gd name="T33" fmla="*/ 102 h 151"/>
                <a:gd name="T34" fmla="*/ 115 w 201"/>
                <a:gd name="T35" fmla="*/ 78 h 151"/>
                <a:gd name="T36" fmla="*/ 184 w 201"/>
                <a:gd name="T37" fmla="*/ 73 h 151"/>
                <a:gd name="T38" fmla="*/ 136 w 201"/>
                <a:gd name="T39" fmla="*/ 25 h 151"/>
                <a:gd name="T40" fmla="*/ 184 w 201"/>
                <a:gd name="T41" fmla="*/ 34 h 151"/>
                <a:gd name="T42" fmla="*/ 136 w 201"/>
                <a:gd name="T43" fmla="*/ 25 h 151"/>
                <a:gd name="T44" fmla="*/ 115 w 201"/>
                <a:gd name="T45" fmla="*/ 48 h 151"/>
                <a:gd name="T46" fmla="*/ 184 w 201"/>
                <a:gd name="T47" fmla="*/ 43 h 151"/>
                <a:gd name="T48" fmla="*/ 115 w 201"/>
                <a:gd name="T49" fmla="*/ 88 h 151"/>
                <a:gd name="T50" fmla="*/ 184 w 201"/>
                <a:gd name="T51" fmla="*/ 92 h 151"/>
                <a:gd name="T52" fmla="*/ 115 w 201"/>
                <a:gd name="T53" fmla="*/ 88 h 151"/>
                <a:gd name="T54" fmla="*/ 115 w 201"/>
                <a:gd name="T55" fmla="*/ 63 h 151"/>
                <a:gd name="T56" fmla="*/ 184 w 201"/>
                <a:gd name="T57" fmla="*/ 58 h 151"/>
                <a:gd name="T58" fmla="*/ 201 w 201"/>
                <a:gd name="T59" fmla="*/ 9 h 151"/>
                <a:gd name="T60" fmla="*/ 201 w 201"/>
                <a:gd name="T61" fmla="*/ 145 h 151"/>
                <a:gd name="T62" fmla="*/ 154 w 201"/>
                <a:gd name="T63" fmla="*/ 138 h 151"/>
                <a:gd name="T64" fmla="*/ 101 w 201"/>
                <a:gd name="T65" fmla="*/ 151 h 151"/>
                <a:gd name="T66" fmla="*/ 47 w 201"/>
                <a:gd name="T67" fmla="*/ 138 h 151"/>
                <a:gd name="T68" fmla="*/ 0 w 201"/>
                <a:gd name="T69" fmla="*/ 145 h 151"/>
                <a:gd name="T70" fmla="*/ 0 w 201"/>
                <a:gd name="T71" fmla="*/ 9 h 151"/>
                <a:gd name="T72" fmla="*/ 47 w 201"/>
                <a:gd name="T73" fmla="*/ 0 h 151"/>
                <a:gd name="T74" fmla="*/ 154 w 201"/>
                <a:gd name="T75" fmla="*/ 0 h 151"/>
                <a:gd name="T76" fmla="*/ 201 w 201"/>
                <a:gd name="T77" fmla="*/ 9 h 151"/>
                <a:gd name="T78" fmla="*/ 47 w 201"/>
                <a:gd name="T79" fmla="*/ 8 h 151"/>
                <a:gd name="T80" fmla="*/ 8 w 201"/>
                <a:gd name="T81" fmla="*/ 127 h 151"/>
                <a:gd name="T82" fmla="*/ 97 w 201"/>
                <a:gd name="T83" fmla="*/ 131 h 151"/>
                <a:gd name="T84" fmla="*/ 193 w 201"/>
                <a:gd name="T85" fmla="*/ 15 h 151"/>
                <a:gd name="T86" fmla="*/ 105 w 201"/>
                <a:gd name="T87" fmla="*/ 19 h 151"/>
                <a:gd name="T88" fmla="*/ 154 w 201"/>
                <a:gd name="T89" fmla="*/ 120 h 151"/>
                <a:gd name="T90" fmla="*/ 193 w 201"/>
                <a:gd name="T91" fmla="*/ 1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1" h="151">
                  <a:moveTo>
                    <a:pt x="61" y="71"/>
                  </a:moveTo>
                  <a:cubicBezTo>
                    <a:pt x="61" y="71"/>
                    <a:pt x="61" y="71"/>
                    <a:pt x="60" y="72"/>
                  </a:cubicBezTo>
                  <a:cubicBezTo>
                    <a:pt x="58" y="75"/>
                    <a:pt x="54" y="75"/>
                    <a:pt x="49" y="76"/>
                  </a:cubicBezTo>
                  <a:cubicBezTo>
                    <a:pt x="44" y="77"/>
                    <a:pt x="39" y="79"/>
                    <a:pt x="36" y="83"/>
                  </a:cubicBezTo>
                  <a:cubicBezTo>
                    <a:pt x="35" y="85"/>
                    <a:pt x="33" y="87"/>
                    <a:pt x="31" y="89"/>
                  </a:cubicBezTo>
                  <a:cubicBezTo>
                    <a:pt x="26" y="90"/>
                    <a:pt x="21" y="91"/>
                    <a:pt x="16" y="93"/>
                  </a:cubicBezTo>
                  <a:cubicBezTo>
                    <a:pt x="16" y="86"/>
                    <a:pt x="16" y="80"/>
                    <a:pt x="16" y="73"/>
                  </a:cubicBezTo>
                  <a:cubicBezTo>
                    <a:pt x="28" y="68"/>
                    <a:pt x="41" y="66"/>
                    <a:pt x="54" y="66"/>
                  </a:cubicBezTo>
                  <a:cubicBezTo>
                    <a:pt x="56" y="67"/>
                    <a:pt x="60" y="69"/>
                    <a:pt x="61" y="71"/>
                  </a:cubicBezTo>
                  <a:close/>
                  <a:moveTo>
                    <a:pt x="73" y="72"/>
                  </a:moveTo>
                  <a:cubicBezTo>
                    <a:pt x="76" y="78"/>
                    <a:pt x="73" y="81"/>
                    <a:pt x="67" y="83"/>
                  </a:cubicBezTo>
                  <a:cubicBezTo>
                    <a:pt x="64" y="84"/>
                    <a:pt x="64" y="86"/>
                    <a:pt x="64" y="87"/>
                  </a:cubicBezTo>
                  <a:cubicBezTo>
                    <a:pt x="72" y="88"/>
                    <a:pt x="80" y="90"/>
                    <a:pt x="88" y="93"/>
                  </a:cubicBezTo>
                  <a:cubicBezTo>
                    <a:pt x="88" y="86"/>
                    <a:pt x="88" y="80"/>
                    <a:pt x="88" y="73"/>
                  </a:cubicBezTo>
                  <a:cubicBezTo>
                    <a:pt x="82" y="71"/>
                    <a:pt x="76" y="69"/>
                    <a:pt x="70" y="68"/>
                  </a:cubicBezTo>
                  <a:cubicBezTo>
                    <a:pt x="71" y="69"/>
                    <a:pt x="73" y="70"/>
                    <a:pt x="73" y="72"/>
                  </a:cubicBezTo>
                  <a:close/>
                  <a:moveTo>
                    <a:pt x="16" y="29"/>
                  </a:moveTo>
                  <a:cubicBezTo>
                    <a:pt x="39" y="20"/>
                    <a:pt x="65" y="20"/>
                    <a:pt x="88" y="29"/>
                  </a:cubicBezTo>
                  <a:cubicBezTo>
                    <a:pt x="88" y="42"/>
                    <a:pt x="88" y="55"/>
                    <a:pt x="88" y="68"/>
                  </a:cubicBezTo>
                  <a:cubicBezTo>
                    <a:pt x="82" y="59"/>
                    <a:pt x="75" y="50"/>
                    <a:pt x="69" y="42"/>
                  </a:cubicBezTo>
                  <a:cubicBezTo>
                    <a:pt x="64" y="46"/>
                    <a:pt x="60" y="50"/>
                    <a:pt x="55" y="54"/>
                  </a:cubicBezTo>
                  <a:cubicBezTo>
                    <a:pt x="50" y="49"/>
                    <a:pt x="44" y="43"/>
                    <a:pt x="39" y="39"/>
                  </a:cubicBezTo>
                  <a:cubicBezTo>
                    <a:pt x="31" y="48"/>
                    <a:pt x="23" y="57"/>
                    <a:pt x="16" y="68"/>
                  </a:cubicBezTo>
                  <a:cubicBezTo>
                    <a:pt x="16" y="55"/>
                    <a:pt x="16" y="42"/>
                    <a:pt x="16" y="29"/>
                  </a:cubicBezTo>
                  <a:close/>
                  <a:moveTo>
                    <a:pt x="70" y="34"/>
                  </a:moveTo>
                  <a:cubicBezTo>
                    <a:pt x="70" y="38"/>
                    <a:pt x="74" y="42"/>
                    <a:pt x="78" y="43"/>
                  </a:cubicBezTo>
                  <a:cubicBezTo>
                    <a:pt x="82" y="44"/>
                    <a:pt x="85" y="42"/>
                    <a:pt x="85" y="38"/>
                  </a:cubicBezTo>
                  <a:cubicBezTo>
                    <a:pt x="85" y="34"/>
                    <a:pt x="82" y="29"/>
                    <a:pt x="78" y="28"/>
                  </a:cubicBezTo>
                  <a:cubicBezTo>
                    <a:pt x="74" y="27"/>
                    <a:pt x="70" y="30"/>
                    <a:pt x="70" y="34"/>
                  </a:cubicBezTo>
                  <a:close/>
                  <a:moveTo>
                    <a:pt x="115" y="102"/>
                  </a:moveTo>
                  <a:cubicBezTo>
                    <a:pt x="115" y="107"/>
                    <a:pt x="115" y="107"/>
                    <a:pt x="115" y="107"/>
                  </a:cubicBezTo>
                  <a:cubicBezTo>
                    <a:pt x="128" y="103"/>
                    <a:pt x="142" y="102"/>
                    <a:pt x="156" y="102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42" y="97"/>
                    <a:pt x="128" y="99"/>
                    <a:pt x="115" y="102"/>
                  </a:cubicBezTo>
                  <a:close/>
                  <a:moveTo>
                    <a:pt x="115" y="73"/>
                  </a:moveTo>
                  <a:cubicBezTo>
                    <a:pt x="115" y="78"/>
                    <a:pt x="115" y="78"/>
                    <a:pt x="115" y="78"/>
                  </a:cubicBezTo>
                  <a:cubicBezTo>
                    <a:pt x="137" y="71"/>
                    <a:pt x="162" y="71"/>
                    <a:pt x="184" y="78"/>
                  </a:cubicBezTo>
                  <a:cubicBezTo>
                    <a:pt x="184" y="73"/>
                    <a:pt x="184" y="73"/>
                    <a:pt x="184" y="73"/>
                  </a:cubicBezTo>
                  <a:cubicBezTo>
                    <a:pt x="161" y="67"/>
                    <a:pt x="137" y="67"/>
                    <a:pt x="115" y="73"/>
                  </a:cubicBezTo>
                  <a:close/>
                  <a:moveTo>
                    <a:pt x="136" y="25"/>
                  </a:moveTo>
                  <a:cubicBezTo>
                    <a:pt x="136" y="30"/>
                    <a:pt x="136" y="30"/>
                    <a:pt x="136" y="30"/>
                  </a:cubicBezTo>
                  <a:cubicBezTo>
                    <a:pt x="152" y="28"/>
                    <a:pt x="168" y="29"/>
                    <a:pt x="184" y="34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68" y="24"/>
                    <a:pt x="152" y="23"/>
                    <a:pt x="136" y="25"/>
                  </a:cubicBezTo>
                  <a:close/>
                  <a:moveTo>
                    <a:pt x="115" y="43"/>
                  </a:moveTo>
                  <a:cubicBezTo>
                    <a:pt x="115" y="48"/>
                    <a:pt x="115" y="48"/>
                    <a:pt x="115" y="48"/>
                  </a:cubicBezTo>
                  <a:cubicBezTo>
                    <a:pt x="137" y="42"/>
                    <a:pt x="162" y="42"/>
                    <a:pt x="184" y="48"/>
                  </a:cubicBezTo>
                  <a:cubicBezTo>
                    <a:pt x="184" y="43"/>
                    <a:pt x="184" y="43"/>
                    <a:pt x="184" y="43"/>
                  </a:cubicBezTo>
                  <a:cubicBezTo>
                    <a:pt x="161" y="37"/>
                    <a:pt x="137" y="37"/>
                    <a:pt x="115" y="43"/>
                  </a:cubicBezTo>
                  <a:close/>
                  <a:moveTo>
                    <a:pt x="115" y="88"/>
                  </a:moveTo>
                  <a:cubicBezTo>
                    <a:pt x="115" y="92"/>
                    <a:pt x="115" y="92"/>
                    <a:pt x="115" y="92"/>
                  </a:cubicBezTo>
                  <a:cubicBezTo>
                    <a:pt x="137" y="86"/>
                    <a:pt x="162" y="86"/>
                    <a:pt x="184" y="92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61" y="81"/>
                    <a:pt x="137" y="81"/>
                    <a:pt x="115" y="88"/>
                  </a:cubicBezTo>
                  <a:close/>
                  <a:moveTo>
                    <a:pt x="115" y="58"/>
                  </a:moveTo>
                  <a:cubicBezTo>
                    <a:pt x="115" y="63"/>
                    <a:pt x="115" y="63"/>
                    <a:pt x="115" y="63"/>
                  </a:cubicBezTo>
                  <a:cubicBezTo>
                    <a:pt x="137" y="57"/>
                    <a:pt x="162" y="57"/>
                    <a:pt x="184" y="63"/>
                  </a:cubicBezTo>
                  <a:cubicBezTo>
                    <a:pt x="184" y="58"/>
                    <a:pt x="184" y="58"/>
                    <a:pt x="184" y="58"/>
                  </a:cubicBezTo>
                  <a:cubicBezTo>
                    <a:pt x="161" y="52"/>
                    <a:pt x="137" y="52"/>
                    <a:pt x="115" y="58"/>
                  </a:cubicBezTo>
                  <a:close/>
                  <a:moveTo>
                    <a:pt x="201" y="9"/>
                  </a:moveTo>
                  <a:cubicBezTo>
                    <a:pt x="201" y="136"/>
                    <a:pt x="201" y="136"/>
                    <a:pt x="201" y="136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199" y="146"/>
                    <a:pt x="197" y="147"/>
                    <a:pt x="195" y="146"/>
                  </a:cubicBezTo>
                  <a:cubicBezTo>
                    <a:pt x="182" y="141"/>
                    <a:pt x="168" y="138"/>
                    <a:pt x="154" y="138"/>
                  </a:cubicBezTo>
                  <a:cubicBezTo>
                    <a:pt x="136" y="138"/>
                    <a:pt x="119" y="143"/>
                    <a:pt x="103" y="150"/>
                  </a:cubicBezTo>
                  <a:cubicBezTo>
                    <a:pt x="102" y="151"/>
                    <a:pt x="102" y="151"/>
                    <a:pt x="101" y="151"/>
                  </a:cubicBezTo>
                  <a:cubicBezTo>
                    <a:pt x="100" y="151"/>
                    <a:pt x="99" y="151"/>
                    <a:pt x="98" y="150"/>
                  </a:cubicBezTo>
                  <a:cubicBezTo>
                    <a:pt x="83" y="143"/>
                    <a:pt x="65" y="138"/>
                    <a:pt x="47" y="138"/>
                  </a:cubicBezTo>
                  <a:cubicBezTo>
                    <a:pt x="33" y="138"/>
                    <a:pt x="19" y="141"/>
                    <a:pt x="7" y="146"/>
                  </a:cubicBezTo>
                  <a:cubicBezTo>
                    <a:pt x="4" y="147"/>
                    <a:pt x="2" y="146"/>
                    <a:pt x="0" y="14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7" y="3"/>
                    <a:pt x="32" y="0"/>
                    <a:pt x="47" y="0"/>
                  </a:cubicBezTo>
                  <a:cubicBezTo>
                    <a:pt x="66" y="0"/>
                    <a:pt x="84" y="4"/>
                    <a:pt x="101" y="12"/>
                  </a:cubicBezTo>
                  <a:cubicBezTo>
                    <a:pt x="117" y="4"/>
                    <a:pt x="135" y="0"/>
                    <a:pt x="154" y="0"/>
                  </a:cubicBezTo>
                  <a:cubicBezTo>
                    <a:pt x="169" y="0"/>
                    <a:pt x="184" y="3"/>
                    <a:pt x="198" y="8"/>
                  </a:cubicBezTo>
                  <a:lnTo>
                    <a:pt x="201" y="9"/>
                  </a:lnTo>
                  <a:close/>
                  <a:moveTo>
                    <a:pt x="97" y="19"/>
                  </a:moveTo>
                  <a:cubicBezTo>
                    <a:pt x="82" y="12"/>
                    <a:pt x="65" y="8"/>
                    <a:pt x="47" y="8"/>
                  </a:cubicBezTo>
                  <a:cubicBezTo>
                    <a:pt x="34" y="8"/>
                    <a:pt x="21" y="10"/>
                    <a:pt x="8" y="15"/>
                  </a:cubicBezTo>
                  <a:cubicBezTo>
                    <a:pt x="8" y="127"/>
                    <a:pt x="8" y="127"/>
                    <a:pt x="8" y="127"/>
                  </a:cubicBezTo>
                  <a:cubicBezTo>
                    <a:pt x="21" y="123"/>
                    <a:pt x="34" y="120"/>
                    <a:pt x="47" y="120"/>
                  </a:cubicBezTo>
                  <a:cubicBezTo>
                    <a:pt x="64" y="120"/>
                    <a:pt x="81" y="124"/>
                    <a:pt x="97" y="131"/>
                  </a:cubicBezTo>
                  <a:lnTo>
                    <a:pt x="97" y="19"/>
                  </a:lnTo>
                  <a:close/>
                  <a:moveTo>
                    <a:pt x="193" y="15"/>
                  </a:moveTo>
                  <a:cubicBezTo>
                    <a:pt x="180" y="10"/>
                    <a:pt x="167" y="8"/>
                    <a:pt x="154" y="8"/>
                  </a:cubicBezTo>
                  <a:cubicBezTo>
                    <a:pt x="137" y="8"/>
                    <a:pt x="120" y="12"/>
                    <a:pt x="105" y="19"/>
                  </a:cubicBezTo>
                  <a:cubicBezTo>
                    <a:pt x="105" y="131"/>
                    <a:pt x="105" y="131"/>
                    <a:pt x="105" y="131"/>
                  </a:cubicBezTo>
                  <a:cubicBezTo>
                    <a:pt x="120" y="124"/>
                    <a:pt x="137" y="120"/>
                    <a:pt x="154" y="120"/>
                  </a:cubicBezTo>
                  <a:cubicBezTo>
                    <a:pt x="167" y="120"/>
                    <a:pt x="180" y="123"/>
                    <a:pt x="193" y="127"/>
                  </a:cubicBezTo>
                  <a:lnTo>
                    <a:pt x="193" y="15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97" name="Freeform 22"/>
            <p:cNvSpPr>
              <a:spLocks noEditPoints="1"/>
            </p:cNvSpPr>
            <p:nvPr/>
          </p:nvSpPr>
          <p:spPr bwMode="auto">
            <a:xfrm>
              <a:off x="7607545" y="1321047"/>
              <a:ext cx="398384" cy="379085"/>
            </a:xfrm>
            <a:custGeom>
              <a:avLst/>
              <a:gdLst>
                <a:gd name="T0" fmla="*/ 87 w 218"/>
                <a:gd name="T1" fmla="*/ 189 h 207"/>
                <a:gd name="T2" fmla="*/ 163 w 218"/>
                <a:gd name="T3" fmla="*/ 108 h 207"/>
                <a:gd name="T4" fmla="*/ 142 w 218"/>
                <a:gd name="T5" fmla="*/ 15 h 207"/>
                <a:gd name="T6" fmla="*/ 69 w 218"/>
                <a:gd name="T7" fmla="*/ 114 h 207"/>
                <a:gd name="T8" fmla="*/ 69 w 218"/>
                <a:gd name="T9" fmla="*/ 85 h 207"/>
                <a:gd name="T10" fmla="*/ 69 w 218"/>
                <a:gd name="T11" fmla="*/ 114 h 207"/>
                <a:gd name="T12" fmla="*/ 71 w 218"/>
                <a:gd name="T13" fmla="*/ 58 h 207"/>
                <a:gd name="T14" fmla="*/ 102 w 218"/>
                <a:gd name="T15" fmla="*/ 58 h 207"/>
                <a:gd name="T16" fmla="*/ 119 w 218"/>
                <a:gd name="T17" fmla="*/ 172 h 207"/>
                <a:gd name="T18" fmla="*/ 107 w 218"/>
                <a:gd name="T19" fmla="*/ 130 h 207"/>
                <a:gd name="T20" fmla="*/ 119 w 218"/>
                <a:gd name="T21" fmla="*/ 172 h 207"/>
                <a:gd name="T22" fmla="*/ 106 w 218"/>
                <a:gd name="T23" fmla="*/ 74 h 207"/>
                <a:gd name="T24" fmla="*/ 141 w 218"/>
                <a:gd name="T25" fmla="*/ 74 h 207"/>
                <a:gd name="T26" fmla="*/ 154 w 218"/>
                <a:gd name="T27" fmla="*/ 36 h 207"/>
                <a:gd name="T28" fmla="*/ 154 w 218"/>
                <a:gd name="T29" fmla="*/ 63 h 207"/>
                <a:gd name="T30" fmla="*/ 154 w 218"/>
                <a:gd name="T31" fmla="*/ 36 h 207"/>
                <a:gd name="T32" fmla="*/ 214 w 218"/>
                <a:gd name="T33" fmla="*/ 126 h 207"/>
                <a:gd name="T34" fmla="*/ 214 w 218"/>
                <a:gd name="T35" fmla="*/ 125 h 207"/>
                <a:gd name="T36" fmla="*/ 202 w 218"/>
                <a:gd name="T37" fmla="*/ 0 h 207"/>
                <a:gd name="T38" fmla="*/ 179 w 218"/>
                <a:gd name="T39" fmla="*/ 3 h 207"/>
                <a:gd name="T40" fmla="*/ 170 w 218"/>
                <a:gd name="T41" fmla="*/ 125 h 207"/>
                <a:gd name="T42" fmla="*/ 176 w 218"/>
                <a:gd name="T43" fmla="*/ 163 h 207"/>
                <a:gd name="T44" fmla="*/ 172 w 218"/>
                <a:gd name="T45" fmla="*/ 179 h 207"/>
                <a:gd name="T46" fmla="*/ 203 w 218"/>
                <a:gd name="T47" fmla="*/ 199 h 207"/>
                <a:gd name="T48" fmla="*/ 207 w 218"/>
                <a:gd name="T49" fmla="*/ 206 h 207"/>
                <a:gd name="T50" fmla="*/ 206 w 218"/>
                <a:gd name="T51" fmla="*/ 182 h 207"/>
                <a:gd name="T52" fmla="*/ 207 w 218"/>
                <a:gd name="T53" fmla="*/ 166 h 207"/>
                <a:gd name="T54" fmla="*/ 207 w 218"/>
                <a:gd name="T55" fmla="*/ 165 h 207"/>
                <a:gd name="T56" fmla="*/ 185 w 218"/>
                <a:gd name="T57" fmla="*/ 7 h 207"/>
                <a:gd name="T58" fmla="*/ 208 w 218"/>
                <a:gd name="T59" fmla="*/ 122 h 207"/>
                <a:gd name="T60" fmla="*/ 198 w 218"/>
                <a:gd name="T61" fmla="*/ 30 h 207"/>
                <a:gd name="T62" fmla="*/ 197 w 218"/>
                <a:gd name="T63" fmla="*/ 122 h 207"/>
                <a:gd name="T64" fmla="*/ 185 w 218"/>
                <a:gd name="T65" fmla="*/ 7 h 207"/>
                <a:gd name="T66" fmla="*/ 210 w 218"/>
                <a:gd name="T67" fmla="*/ 201 h 207"/>
                <a:gd name="T68" fmla="*/ 201 w 218"/>
                <a:gd name="T69" fmla="*/ 189 h 207"/>
                <a:gd name="T70" fmla="*/ 192 w 218"/>
                <a:gd name="T71" fmla="*/ 173 h 207"/>
                <a:gd name="T72" fmla="*/ 194 w 218"/>
                <a:gd name="T73" fmla="*/ 186 h 207"/>
                <a:gd name="T74" fmla="*/ 188 w 218"/>
                <a:gd name="T75" fmla="*/ 169 h 207"/>
                <a:gd name="T76" fmla="*/ 201 w 218"/>
                <a:gd name="T77" fmla="*/ 166 h 207"/>
                <a:gd name="T78" fmla="*/ 201 w 218"/>
                <a:gd name="T79" fmla="*/ 182 h 207"/>
                <a:gd name="T80" fmla="*/ 202 w 218"/>
                <a:gd name="T81" fmla="*/ 159 h 207"/>
                <a:gd name="T82" fmla="*/ 200 w 218"/>
                <a:gd name="T83" fmla="*/ 134 h 207"/>
                <a:gd name="T84" fmla="*/ 195 w 218"/>
                <a:gd name="T85" fmla="*/ 159 h 207"/>
                <a:gd name="T86" fmla="*/ 176 w 218"/>
                <a:gd name="T87" fmla="*/ 128 h 207"/>
                <a:gd name="T88" fmla="*/ 202 w 218"/>
                <a:gd name="T89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8" h="207">
                  <a:moveTo>
                    <a:pt x="32" y="69"/>
                  </a:moveTo>
                  <a:cubicBezTo>
                    <a:pt x="0" y="134"/>
                    <a:pt x="55" y="181"/>
                    <a:pt x="87" y="189"/>
                  </a:cubicBezTo>
                  <a:cubicBezTo>
                    <a:pt x="143" y="203"/>
                    <a:pt x="147" y="164"/>
                    <a:pt x="146" y="138"/>
                  </a:cubicBezTo>
                  <a:cubicBezTo>
                    <a:pt x="145" y="127"/>
                    <a:pt x="153" y="118"/>
                    <a:pt x="163" y="108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61" y="18"/>
                    <a:pt x="152" y="16"/>
                    <a:pt x="142" y="15"/>
                  </a:cubicBezTo>
                  <a:cubicBezTo>
                    <a:pt x="91" y="13"/>
                    <a:pt x="49" y="34"/>
                    <a:pt x="32" y="69"/>
                  </a:cubicBezTo>
                  <a:close/>
                  <a:moveTo>
                    <a:pt x="69" y="114"/>
                  </a:moveTo>
                  <a:cubicBezTo>
                    <a:pt x="61" y="114"/>
                    <a:pt x="54" y="108"/>
                    <a:pt x="54" y="100"/>
                  </a:cubicBezTo>
                  <a:cubicBezTo>
                    <a:pt x="54" y="92"/>
                    <a:pt x="61" y="85"/>
                    <a:pt x="69" y="85"/>
                  </a:cubicBezTo>
                  <a:cubicBezTo>
                    <a:pt x="77" y="85"/>
                    <a:pt x="83" y="92"/>
                    <a:pt x="83" y="100"/>
                  </a:cubicBezTo>
                  <a:cubicBezTo>
                    <a:pt x="83" y="108"/>
                    <a:pt x="77" y="114"/>
                    <a:pt x="69" y="114"/>
                  </a:cubicBezTo>
                  <a:close/>
                  <a:moveTo>
                    <a:pt x="86" y="74"/>
                  </a:moveTo>
                  <a:cubicBezTo>
                    <a:pt x="78" y="74"/>
                    <a:pt x="71" y="67"/>
                    <a:pt x="71" y="58"/>
                  </a:cubicBezTo>
                  <a:cubicBezTo>
                    <a:pt x="71" y="50"/>
                    <a:pt x="78" y="43"/>
                    <a:pt x="86" y="43"/>
                  </a:cubicBezTo>
                  <a:cubicBezTo>
                    <a:pt x="95" y="43"/>
                    <a:pt x="102" y="50"/>
                    <a:pt x="102" y="58"/>
                  </a:cubicBezTo>
                  <a:cubicBezTo>
                    <a:pt x="102" y="67"/>
                    <a:pt x="95" y="74"/>
                    <a:pt x="86" y="74"/>
                  </a:cubicBezTo>
                  <a:close/>
                  <a:moveTo>
                    <a:pt x="119" y="172"/>
                  </a:moveTo>
                  <a:cubicBezTo>
                    <a:pt x="107" y="182"/>
                    <a:pt x="88" y="178"/>
                    <a:pt x="87" y="166"/>
                  </a:cubicBezTo>
                  <a:cubicBezTo>
                    <a:pt x="86" y="149"/>
                    <a:pt x="95" y="134"/>
                    <a:pt x="107" y="130"/>
                  </a:cubicBezTo>
                  <a:cubicBezTo>
                    <a:pt x="111" y="128"/>
                    <a:pt x="120" y="132"/>
                    <a:pt x="123" y="139"/>
                  </a:cubicBezTo>
                  <a:cubicBezTo>
                    <a:pt x="127" y="147"/>
                    <a:pt x="129" y="164"/>
                    <a:pt x="119" y="172"/>
                  </a:cubicBezTo>
                  <a:close/>
                  <a:moveTo>
                    <a:pt x="124" y="92"/>
                  </a:moveTo>
                  <a:cubicBezTo>
                    <a:pt x="114" y="92"/>
                    <a:pt x="106" y="84"/>
                    <a:pt x="106" y="74"/>
                  </a:cubicBezTo>
                  <a:cubicBezTo>
                    <a:pt x="106" y="65"/>
                    <a:pt x="114" y="57"/>
                    <a:pt x="124" y="57"/>
                  </a:cubicBezTo>
                  <a:cubicBezTo>
                    <a:pt x="133" y="57"/>
                    <a:pt x="141" y="65"/>
                    <a:pt x="141" y="74"/>
                  </a:cubicBezTo>
                  <a:cubicBezTo>
                    <a:pt x="141" y="84"/>
                    <a:pt x="133" y="92"/>
                    <a:pt x="124" y="92"/>
                  </a:cubicBezTo>
                  <a:close/>
                  <a:moveTo>
                    <a:pt x="154" y="36"/>
                  </a:moveTo>
                  <a:cubicBezTo>
                    <a:pt x="161" y="36"/>
                    <a:pt x="167" y="42"/>
                    <a:pt x="167" y="49"/>
                  </a:cubicBezTo>
                  <a:cubicBezTo>
                    <a:pt x="167" y="57"/>
                    <a:pt x="161" y="63"/>
                    <a:pt x="154" y="63"/>
                  </a:cubicBezTo>
                  <a:cubicBezTo>
                    <a:pt x="146" y="63"/>
                    <a:pt x="140" y="57"/>
                    <a:pt x="140" y="49"/>
                  </a:cubicBezTo>
                  <a:cubicBezTo>
                    <a:pt x="140" y="42"/>
                    <a:pt x="146" y="36"/>
                    <a:pt x="154" y="36"/>
                  </a:cubicBezTo>
                  <a:close/>
                  <a:moveTo>
                    <a:pt x="208" y="163"/>
                  </a:moveTo>
                  <a:cubicBezTo>
                    <a:pt x="214" y="126"/>
                    <a:pt x="214" y="126"/>
                    <a:pt x="214" y="126"/>
                  </a:cubicBezTo>
                  <a:cubicBezTo>
                    <a:pt x="214" y="126"/>
                    <a:pt x="214" y="126"/>
                    <a:pt x="214" y="125"/>
                  </a:cubicBezTo>
                  <a:cubicBezTo>
                    <a:pt x="214" y="125"/>
                    <a:pt x="214" y="125"/>
                    <a:pt x="214" y="125"/>
                  </a:cubicBezTo>
                  <a:cubicBezTo>
                    <a:pt x="205" y="3"/>
                    <a:pt x="205" y="3"/>
                    <a:pt x="205" y="3"/>
                  </a:cubicBezTo>
                  <a:cubicBezTo>
                    <a:pt x="205" y="2"/>
                    <a:pt x="203" y="0"/>
                    <a:pt x="202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0" y="0"/>
                    <a:pt x="179" y="2"/>
                    <a:pt x="179" y="3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6" y="163"/>
                    <a:pt x="176" y="163"/>
                    <a:pt x="176" y="163"/>
                  </a:cubicBezTo>
                  <a:cubicBezTo>
                    <a:pt x="176" y="164"/>
                    <a:pt x="176" y="165"/>
                    <a:pt x="177" y="165"/>
                  </a:cubicBezTo>
                  <a:cubicBezTo>
                    <a:pt x="175" y="168"/>
                    <a:pt x="172" y="172"/>
                    <a:pt x="172" y="179"/>
                  </a:cubicBezTo>
                  <a:cubicBezTo>
                    <a:pt x="172" y="190"/>
                    <a:pt x="188" y="195"/>
                    <a:pt x="197" y="197"/>
                  </a:cubicBezTo>
                  <a:cubicBezTo>
                    <a:pt x="200" y="198"/>
                    <a:pt x="202" y="199"/>
                    <a:pt x="203" y="199"/>
                  </a:cubicBezTo>
                  <a:cubicBezTo>
                    <a:pt x="206" y="201"/>
                    <a:pt x="207" y="205"/>
                    <a:pt x="205" y="207"/>
                  </a:cubicBezTo>
                  <a:cubicBezTo>
                    <a:pt x="207" y="206"/>
                    <a:pt x="207" y="206"/>
                    <a:pt x="207" y="206"/>
                  </a:cubicBezTo>
                  <a:cubicBezTo>
                    <a:pt x="211" y="204"/>
                    <a:pt x="218" y="197"/>
                    <a:pt x="209" y="187"/>
                  </a:cubicBezTo>
                  <a:cubicBezTo>
                    <a:pt x="207" y="185"/>
                    <a:pt x="206" y="184"/>
                    <a:pt x="206" y="182"/>
                  </a:cubicBezTo>
                  <a:cubicBezTo>
                    <a:pt x="206" y="181"/>
                    <a:pt x="206" y="180"/>
                    <a:pt x="207" y="179"/>
                  </a:cubicBezTo>
                  <a:cubicBezTo>
                    <a:pt x="208" y="176"/>
                    <a:pt x="210" y="172"/>
                    <a:pt x="207" y="166"/>
                  </a:cubicBezTo>
                  <a:cubicBezTo>
                    <a:pt x="206" y="166"/>
                    <a:pt x="206" y="166"/>
                    <a:pt x="206" y="165"/>
                  </a:cubicBezTo>
                  <a:cubicBezTo>
                    <a:pt x="206" y="165"/>
                    <a:pt x="207" y="165"/>
                    <a:pt x="207" y="165"/>
                  </a:cubicBezTo>
                  <a:cubicBezTo>
                    <a:pt x="207" y="164"/>
                    <a:pt x="208" y="164"/>
                    <a:pt x="208" y="163"/>
                  </a:cubicBezTo>
                  <a:close/>
                  <a:moveTo>
                    <a:pt x="185" y="7"/>
                  </a:moveTo>
                  <a:cubicBezTo>
                    <a:pt x="199" y="7"/>
                    <a:pt x="199" y="7"/>
                    <a:pt x="199" y="7"/>
                  </a:cubicBezTo>
                  <a:cubicBezTo>
                    <a:pt x="208" y="122"/>
                    <a:pt x="208" y="122"/>
                    <a:pt x="208" y="122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198" y="30"/>
                    <a:pt x="198" y="30"/>
                    <a:pt x="198" y="30"/>
                  </a:cubicBezTo>
                  <a:cubicBezTo>
                    <a:pt x="194" y="30"/>
                    <a:pt x="194" y="30"/>
                    <a:pt x="194" y="30"/>
                  </a:cubicBezTo>
                  <a:cubicBezTo>
                    <a:pt x="197" y="122"/>
                    <a:pt x="197" y="122"/>
                    <a:pt x="197" y="122"/>
                  </a:cubicBezTo>
                  <a:cubicBezTo>
                    <a:pt x="176" y="122"/>
                    <a:pt x="176" y="122"/>
                    <a:pt x="176" y="122"/>
                  </a:cubicBezTo>
                  <a:lnTo>
                    <a:pt x="185" y="7"/>
                  </a:lnTo>
                  <a:close/>
                  <a:moveTo>
                    <a:pt x="207" y="189"/>
                  </a:moveTo>
                  <a:cubicBezTo>
                    <a:pt x="213" y="194"/>
                    <a:pt x="210" y="201"/>
                    <a:pt x="210" y="201"/>
                  </a:cubicBezTo>
                  <a:cubicBezTo>
                    <a:pt x="210" y="201"/>
                    <a:pt x="210" y="197"/>
                    <a:pt x="208" y="194"/>
                  </a:cubicBezTo>
                  <a:cubicBezTo>
                    <a:pt x="207" y="191"/>
                    <a:pt x="204" y="191"/>
                    <a:pt x="201" y="189"/>
                  </a:cubicBezTo>
                  <a:cubicBezTo>
                    <a:pt x="197" y="187"/>
                    <a:pt x="194" y="185"/>
                    <a:pt x="192" y="180"/>
                  </a:cubicBezTo>
                  <a:cubicBezTo>
                    <a:pt x="191" y="176"/>
                    <a:pt x="192" y="173"/>
                    <a:pt x="192" y="173"/>
                  </a:cubicBezTo>
                  <a:cubicBezTo>
                    <a:pt x="192" y="173"/>
                    <a:pt x="190" y="175"/>
                    <a:pt x="190" y="178"/>
                  </a:cubicBezTo>
                  <a:cubicBezTo>
                    <a:pt x="190" y="183"/>
                    <a:pt x="194" y="186"/>
                    <a:pt x="194" y="186"/>
                  </a:cubicBezTo>
                  <a:cubicBezTo>
                    <a:pt x="194" y="186"/>
                    <a:pt x="189" y="185"/>
                    <a:pt x="187" y="180"/>
                  </a:cubicBezTo>
                  <a:cubicBezTo>
                    <a:pt x="185" y="177"/>
                    <a:pt x="187" y="174"/>
                    <a:pt x="188" y="169"/>
                  </a:cubicBezTo>
                  <a:cubicBezTo>
                    <a:pt x="188" y="168"/>
                    <a:pt x="188" y="167"/>
                    <a:pt x="188" y="166"/>
                  </a:cubicBezTo>
                  <a:cubicBezTo>
                    <a:pt x="201" y="166"/>
                    <a:pt x="201" y="166"/>
                    <a:pt x="201" y="166"/>
                  </a:cubicBezTo>
                  <a:cubicBezTo>
                    <a:pt x="202" y="167"/>
                    <a:pt x="203" y="169"/>
                    <a:pt x="203" y="172"/>
                  </a:cubicBezTo>
                  <a:cubicBezTo>
                    <a:pt x="203" y="178"/>
                    <a:pt x="201" y="179"/>
                    <a:pt x="201" y="182"/>
                  </a:cubicBezTo>
                  <a:cubicBezTo>
                    <a:pt x="202" y="185"/>
                    <a:pt x="205" y="187"/>
                    <a:pt x="207" y="189"/>
                  </a:cubicBezTo>
                  <a:close/>
                  <a:moveTo>
                    <a:pt x="202" y="159"/>
                  </a:moveTo>
                  <a:cubicBezTo>
                    <a:pt x="198" y="159"/>
                    <a:pt x="198" y="159"/>
                    <a:pt x="198" y="159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197" y="134"/>
                    <a:pt x="197" y="134"/>
                    <a:pt x="197" y="134"/>
                  </a:cubicBezTo>
                  <a:cubicBezTo>
                    <a:pt x="195" y="159"/>
                    <a:pt x="195" y="159"/>
                    <a:pt x="195" y="159"/>
                  </a:cubicBezTo>
                  <a:cubicBezTo>
                    <a:pt x="182" y="159"/>
                    <a:pt x="182" y="159"/>
                    <a:pt x="182" y="159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207" y="128"/>
                    <a:pt x="207" y="128"/>
                    <a:pt x="207" y="128"/>
                  </a:cubicBezTo>
                  <a:lnTo>
                    <a:pt x="202" y="159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98" name="Freeform 90"/>
            <p:cNvSpPr>
              <a:spLocks noEditPoints="1"/>
            </p:cNvSpPr>
            <p:nvPr/>
          </p:nvSpPr>
          <p:spPr bwMode="auto">
            <a:xfrm>
              <a:off x="8005884" y="692347"/>
              <a:ext cx="685500" cy="567550"/>
            </a:xfrm>
            <a:custGeom>
              <a:avLst/>
              <a:gdLst>
                <a:gd name="T0" fmla="*/ 70 w 206"/>
                <a:gd name="T1" fmla="*/ 42 h 170"/>
                <a:gd name="T2" fmla="*/ 70 w 206"/>
                <a:gd name="T3" fmla="*/ 9 h 170"/>
                <a:gd name="T4" fmla="*/ 103 w 206"/>
                <a:gd name="T5" fmla="*/ 9 h 170"/>
                <a:gd name="T6" fmla="*/ 108 w 206"/>
                <a:gd name="T7" fmla="*/ 14 h 170"/>
                <a:gd name="T8" fmla="*/ 114 w 206"/>
                <a:gd name="T9" fmla="*/ 9 h 170"/>
                <a:gd name="T10" fmla="*/ 147 w 206"/>
                <a:gd name="T11" fmla="*/ 9 h 170"/>
                <a:gd name="T12" fmla="*/ 147 w 206"/>
                <a:gd name="T13" fmla="*/ 42 h 170"/>
                <a:gd name="T14" fmla="*/ 115 w 206"/>
                <a:gd name="T15" fmla="*/ 74 h 170"/>
                <a:gd name="T16" fmla="*/ 102 w 206"/>
                <a:gd name="T17" fmla="*/ 74 h 170"/>
                <a:gd name="T18" fmla="*/ 70 w 206"/>
                <a:gd name="T19" fmla="*/ 42 h 170"/>
                <a:gd name="T20" fmla="*/ 0 w 206"/>
                <a:gd name="T21" fmla="*/ 99 h 170"/>
                <a:gd name="T22" fmla="*/ 43 w 206"/>
                <a:gd name="T23" fmla="*/ 99 h 170"/>
                <a:gd name="T24" fmla="*/ 43 w 206"/>
                <a:gd name="T25" fmla="*/ 170 h 170"/>
                <a:gd name="T26" fmla="*/ 0 w 206"/>
                <a:gd name="T27" fmla="*/ 170 h 170"/>
                <a:gd name="T28" fmla="*/ 0 w 206"/>
                <a:gd name="T29" fmla="*/ 99 h 170"/>
                <a:gd name="T30" fmla="*/ 8 w 206"/>
                <a:gd name="T31" fmla="*/ 155 h 170"/>
                <a:gd name="T32" fmla="*/ 14 w 206"/>
                <a:gd name="T33" fmla="*/ 161 h 170"/>
                <a:gd name="T34" fmla="*/ 20 w 206"/>
                <a:gd name="T35" fmla="*/ 155 h 170"/>
                <a:gd name="T36" fmla="*/ 14 w 206"/>
                <a:gd name="T37" fmla="*/ 148 h 170"/>
                <a:gd name="T38" fmla="*/ 8 w 206"/>
                <a:gd name="T39" fmla="*/ 155 h 170"/>
                <a:gd name="T40" fmla="*/ 189 w 206"/>
                <a:gd name="T41" fmla="*/ 99 h 170"/>
                <a:gd name="T42" fmla="*/ 153 w 206"/>
                <a:gd name="T43" fmla="*/ 119 h 170"/>
                <a:gd name="T44" fmla="*/ 160 w 206"/>
                <a:gd name="T45" fmla="*/ 125 h 170"/>
                <a:gd name="T46" fmla="*/ 156 w 206"/>
                <a:gd name="T47" fmla="*/ 132 h 170"/>
                <a:gd name="T48" fmla="*/ 129 w 206"/>
                <a:gd name="T49" fmla="*/ 139 h 170"/>
                <a:gd name="T50" fmla="*/ 102 w 206"/>
                <a:gd name="T51" fmla="*/ 124 h 170"/>
                <a:gd name="T52" fmla="*/ 127 w 206"/>
                <a:gd name="T53" fmla="*/ 136 h 170"/>
                <a:gd name="T54" fmla="*/ 150 w 206"/>
                <a:gd name="T55" fmla="*/ 126 h 170"/>
                <a:gd name="T56" fmla="*/ 120 w 206"/>
                <a:gd name="T57" fmla="*/ 106 h 170"/>
                <a:gd name="T58" fmla="*/ 92 w 206"/>
                <a:gd name="T59" fmla="*/ 95 h 170"/>
                <a:gd name="T60" fmla="*/ 55 w 206"/>
                <a:gd name="T61" fmla="*/ 103 h 170"/>
                <a:gd name="T62" fmla="*/ 48 w 206"/>
                <a:gd name="T63" fmla="*/ 103 h 170"/>
                <a:gd name="T64" fmla="*/ 48 w 206"/>
                <a:gd name="T65" fmla="*/ 151 h 170"/>
                <a:gd name="T66" fmla="*/ 62 w 206"/>
                <a:gd name="T67" fmla="*/ 151 h 170"/>
                <a:gd name="T68" fmla="*/ 83 w 206"/>
                <a:gd name="T69" fmla="*/ 153 h 170"/>
                <a:gd name="T70" fmla="*/ 119 w 206"/>
                <a:gd name="T71" fmla="*/ 164 h 170"/>
                <a:gd name="T72" fmla="*/ 145 w 206"/>
                <a:gd name="T73" fmla="*/ 156 h 170"/>
                <a:gd name="T74" fmla="*/ 173 w 206"/>
                <a:gd name="T75" fmla="*/ 136 h 170"/>
                <a:gd name="T76" fmla="*/ 202 w 206"/>
                <a:gd name="T77" fmla="*/ 111 h 170"/>
                <a:gd name="T78" fmla="*/ 189 w 206"/>
                <a:gd name="T79" fmla="*/ 9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6" h="170">
                  <a:moveTo>
                    <a:pt x="70" y="42"/>
                  </a:moveTo>
                  <a:cubicBezTo>
                    <a:pt x="61" y="33"/>
                    <a:pt x="61" y="18"/>
                    <a:pt x="70" y="9"/>
                  </a:cubicBezTo>
                  <a:cubicBezTo>
                    <a:pt x="79" y="0"/>
                    <a:pt x="94" y="0"/>
                    <a:pt x="103" y="9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23" y="0"/>
                    <a:pt x="138" y="0"/>
                    <a:pt x="147" y="9"/>
                  </a:cubicBezTo>
                  <a:cubicBezTo>
                    <a:pt x="156" y="18"/>
                    <a:pt x="156" y="33"/>
                    <a:pt x="147" y="42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111" y="77"/>
                    <a:pt x="105" y="77"/>
                    <a:pt x="102" y="74"/>
                  </a:cubicBezTo>
                  <a:lnTo>
                    <a:pt x="70" y="42"/>
                  </a:lnTo>
                  <a:close/>
                  <a:moveTo>
                    <a:pt x="0" y="99"/>
                  </a:moveTo>
                  <a:cubicBezTo>
                    <a:pt x="43" y="99"/>
                    <a:pt x="43" y="99"/>
                    <a:pt x="43" y="99"/>
                  </a:cubicBezTo>
                  <a:cubicBezTo>
                    <a:pt x="43" y="170"/>
                    <a:pt x="43" y="170"/>
                    <a:pt x="43" y="170"/>
                  </a:cubicBezTo>
                  <a:cubicBezTo>
                    <a:pt x="0" y="170"/>
                    <a:pt x="0" y="170"/>
                    <a:pt x="0" y="170"/>
                  </a:cubicBezTo>
                  <a:lnTo>
                    <a:pt x="0" y="99"/>
                  </a:lnTo>
                  <a:close/>
                  <a:moveTo>
                    <a:pt x="8" y="155"/>
                  </a:moveTo>
                  <a:cubicBezTo>
                    <a:pt x="8" y="158"/>
                    <a:pt x="11" y="161"/>
                    <a:pt x="14" y="161"/>
                  </a:cubicBezTo>
                  <a:cubicBezTo>
                    <a:pt x="17" y="161"/>
                    <a:pt x="20" y="158"/>
                    <a:pt x="20" y="155"/>
                  </a:cubicBezTo>
                  <a:cubicBezTo>
                    <a:pt x="20" y="151"/>
                    <a:pt x="17" y="148"/>
                    <a:pt x="14" y="148"/>
                  </a:cubicBezTo>
                  <a:cubicBezTo>
                    <a:pt x="11" y="148"/>
                    <a:pt x="8" y="151"/>
                    <a:pt x="8" y="155"/>
                  </a:cubicBezTo>
                  <a:moveTo>
                    <a:pt x="189" y="99"/>
                  </a:moveTo>
                  <a:cubicBezTo>
                    <a:pt x="179" y="98"/>
                    <a:pt x="153" y="119"/>
                    <a:pt x="153" y="119"/>
                  </a:cubicBezTo>
                  <a:cubicBezTo>
                    <a:pt x="153" y="119"/>
                    <a:pt x="157" y="123"/>
                    <a:pt x="160" y="125"/>
                  </a:cubicBezTo>
                  <a:cubicBezTo>
                    <a:pt x="162" y="126"/>
                    <a:pt x="159" y="130"/>
                    <a:pt x="156" y="132"/>
                  </a:cubicBezTo>
                  <a:cubicBezTo>
                    <a:pt x="152" y="135"/>
                    <a:pt x="139" y="142"/>
                    <a:pt x="129" y="139"/>
                  </a:cubicBezTo>
                  <a:cubicBezTo>
                    <a:pt x="119" y="136"/>
                    <a:pt x="102" y="124"/>
                    <a:pt x="102" y="124"/>
                  </a:cubicBezTo>
                  <a:cubicBezTo>
                    <a:pt x="102" y="124"/>
                    <a:pt x="118" y="132"/>
                    <a:pt x="127" y="136"/>
                  </a:cubicBezTo>
                  <a:cubicBezTo>
                    <a:pt x="136" y="139"/>
                    <a:pt x="154" y="129"/>
                    <a:pt x="150" y="126"/>
                  </a:cubicBezTo>
                  <a:cubicBezTo>
                    <a:pt x="146" y="122"/>
                    <a:pt x="132" y="116"/>
                    <a:pt x="120" y="106"/>
                  </a:cubicBezTo>
                  <a:cubicBezTo>
                    <a:pt x="115" y="101"/>
                    <a:pt x="102" y="95"/>
                    <a:pt x="92" y="95"/>
                  </a:cubicBezTo>
                  <a:cubicBezTo>
                    <a:pt x="82" y="95"/>
                    <a:pt x="63" y="103"/>
                    <a:pt x="55" y="103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8" y="151"/>
                    <a:pt x="48" y="151"/>
                    <a:pt x="48" y="151"/>
                  </a:cubicBezTo>
                  <a:cubicBezTo>
                    <a:pt x="62" y="151"/>
                    <a:pt x="62" y="151"/>
                    <a:pt x="62" y="151"/>
                  </a:cubicBezTo>
                  <a:cubicBezTo>
                    <a:pt x="69" y="151"/>
                    <a:pt x="79" y="151"/>
                    <a:pt x="83" y="153"/>
                  </a:cubicBezTo>
                  <a:cubicBezTo>
                    <a:pt x="87" y="155"/>
                    <a:pt x="112" y="164"/>
                    <a:pt x="119" y="164"/>
                  </a:cubicBezTo>
                  <a:cubicBezTo>
                    <a:pt x="126" y="164"/>
                    <a:pt x="137" y="161"/>
                    <a:pt x="145" y="156"/>
                  </a:cubicBezTo>
                  <a:cubicBezTo>
                    <a:pt x="153" y="150"/>
                    <a:pt x="167" y="141"/>
                    <a:pt x="173" y="136"/>
                  </a:cubicBezTo>
                  <a:cubicBezTo>
                    <a:pt x="179" y="131"/>
                    <a:pt x="199" y="115"/>
                    <a:pt x="202" y="111"/>
                  </a:cubicBezTo>
                  <a:cubicBezTo>
                    <a:pt x="206" y="108"/>
                    <a:pt x="199" y="100"/>
                    <a:pt x="189" y="99"/>
                  </a:cubicBezTo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99" name="Freeform 33"/>
            <p:cNvSpPr>
              <a:spLocks noEditPoints="1"/>
            </p:cNvSpPr>
            <p:nvPr/>
          </p:nvSpPr>
          <p:spPr bwMode="auto">
            <a:xfrm>
              <a:off x="6657848" y="2781490"/>
              <a:ext cx="493266" cy="632430"/>
            </a:xfrm>
            <a:custGeom>
              <a:avLst/>
              <a:gdLst>
                <a:gd name="T0" fmla="*/ 130 w 148"/>
                <a:gd name="T1" fmla="*/ 111 h 191"/>
                <a:gd name="T2" fmla="*/ 148 w 148"/>
                <a:gd name="T3" fmla="*/ 66 h 191"/>
                <a:gd name="T4" fmla="*/ 82 w 148"/>
                <a:gd name="T5" fmla="*/ 0 h 191"/>
                <a:gd name="T6" fmla="*/ 45 w 148"/>
                <a:gd name="T7" fmla="*/ 11 h 191"/>
                <a:gd name="T8" fmla="*/ 44 w 148"/>
                <a:gd name="T9" fmla="*/ 11 h 191"/>
                <a:gd name="T10" fmla="*/ 43 w 148"/>
                <a:gd name="T11" fmla="*/ 12 h 191"/>
                <a:gd name="T12" fmla="*/ 28 w 148"/>
                <a:gd name="T13" fmla="*/ 28 h 191"/>
                <a:gd name="T14" fmla="*/ 17 w 148"/>
                <a:gd name="T15" fmla="*/ 52 h 191"/>
                <a:gd name="T16" fmla="*/ 20 w 148"/>
                <a:gd name="T17" fmla="*/ 74 h 191"/>
                <a:gd name="T18" fmla="*/ 2 w 148"/>
                <a:gd name="T19" fmla="*/ 101 h 191"/>
                <a:gd name="T20" fmla="*/ 7 w 148"/>
                <a:gd name="T21" fmla="*/ 110 h 191"/>
                <a:gd name="T22" fmla="*/ 18 w 148"/>
                <a:gd name="T23" fmla="*/ 110 h 191"/>
                <a:gd name="T24" fmla="*/ 19 w 148"/>
                <a:gd name="T25" fmla="*/ 118 h 191"/>
                <a:gd name="T26" fmla="*/ 22 w 148"/>
                <a:gd name="T27" fmla="*/ 122 h 191"/>
                <a:gd name="T28" fmla="*/ 20 w 148"/>
                <a:gd name="T29" fmla="*/ 129 h 191"/>
                <a:gd name="T30" fmla="*/ 25 w 148"/>
                <a:gd name="T31" fmla="*/ 132 h 191"/>
                <a:gd name="T32" fmla="*/ 35 w 148"/>
                <a:gd name="T33" fmla="*/ 152 h 191"/>
                <a:gd name="T34" fmla="*/ 44 w 148"/>
                <a:gd name="T35" fmla="*/ 150 h 191"/>
                <a:gd name="T36" fmla="*/ 51 w 148"/>
                <a:gd name="T37" fmla="*/ 150 h 191"/>
                <a:gd name="T38" fmla="*/ 60 w 148"/>
                <a:gd name="T39" fmla="*/ 159 h 191"/>
                <a:gd name="T40" fmla="*/ 58 w 148"/>
                <a:gd name="T41" fmla="*/ 170 h 191"/>
                <a:gd name="T42" fmla="*/ 49 w 148"/>
                <a:gd name="T43" fmla="*/ 191 h 191"/>
                <a:gd name="T44" fmla="*/ 89 w 148"/>
                <a:gd name="T45" fmla="*/ 170 h 191"/>
                <a:gd name="T46" fmla="*/ 131 w 148"/>
                <a:gd name="T47" fmla="*/ 162 h 191"/>
                <a:gd name="T48" fmla="*/ 130 w 148"/>
                <a:gd name="T49" fmla="*/ 111 h 191"/>
                <a:gd name="T50" fmla="*/ 104 w 148"/>
                <a:gd name="T51" fmla="*/ 76 h 191"/>
                <a:gd name="T52" fmla="*/ 101 w 148"/>
                <a:gd name="T53" fmla="*/ 71 h 191"/>
                <a:gd name="T54" fmla="*/ 70 w 148"/>
                <a:gd name="T55" fmla="*/ 113 h 191"/>
                <a:gd name="T56" fmla="*/ 76 w 148"/>
                <a:gd name="T57" fmla="*/ 78 h 191"/>
                <a:gd name="T58" fmla="*/ 63 w 148"/>
                <a:gd name="T59" fmla="*/ 78 h 191"/>
                <a:gd name="T60" fmla="*/ 68 w 148"/>
                <a:gd name="T61" fmla="*/ 58 h 191"/>
                <a:gd name="T62" fmla="*/ 62 w 148"/>
                <a:gd name="T63" fmla="*/ 59 h 191"/>
                <a:gd name="T64" fmla="*/ 49 w 148"/>
                <a:gd name="T65" fmla="*/ 21 h 191"/>
                <a:gd name="T66" fmla="*/ 49 w 148"/>
                <a:gd name="T67" fmla="*/ 21 h 191"/>
                <a:gd name="T68" fmla="*/ 49 w 148"/>
                <a:gd name="T69" fmla="*/ 21 h 191"/>
                <a:gd name="T70" fmla="*/ 49 w 148"/>
                <a:gd name="T71" fmla="*/ 21 h 191"/>
                <a:gd name="T72" fmla="*/ 50 w 148"/>
                <a:gd name="T73" fmla="*/ 20 h 191"/>
                <a:gd name="T74" fmla="*/ 82 w 148"/>
                <a:gd name="T75" fmla="*/ 10 h 191"/>
                <a:gd name="T76" fmla="*/ 135 w 148"/>
                <a:gd name="T77" fmla="*/ 48 h 191"/>
                <a:gd name="T78" fmla="*/ 135 w 148"/>
                <a:gd name="T79" fmla="*/ 69 h 191"/>
                <a:gd name="T80" fmla="*/ 104 w 148"/>
                <a:gd name="T81" fmla="*/ 76 h 191"/>
                <a:gd name="T82" fmla="*/ 90 w 148"/>
                <a:gd name="T83" fmla="*/ 61 h 191"/>
                <a:gd name="T84" fmla="*/ 103 w 148"/>
                <a:gd name="T85" fmla="*/ 61 h 191"/>
                <a:gd name="T86" fmla="*/ 75 w 148"/>
                <a:gd name="T87" fmla="*/ 101 h 191"/>
                <a:gd name="T88" fmla="*/ 81 w 148"/>
                <a:gd name="T89" fmla="*/ 74 h 191"/>
                <a:gd name="T90" fmla="*/ 68 w 148"/>
                <a:gd name="T91" fmla="*/ 74 h 191"/>
                <a:gd name="T92" fmla="*/ 76 w 148"/>
                <a:gd name="T93" fmla="*/ 39 h 191"/>
                <a:gd name="T94" fmla="*/ 97 w 148"/>
                <a:gd name="T95" fmla="*/ 39 h 191"/>
                <a:gd name="T96" fmla="*/ 90 w 148"/>
                <a:gd name="T97" fmla="*/ 6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191">
                  <a:moveTo>
                    <a:pt x="130" y="111"/>
                  </a:moveTo>
                  <a:cubicBezTo>
                    <a:pt x="142" y="92"/>
                    <a:pt x="148" y="84"/>
                    <a:pt x="148" y="66"/>
                  </a:cubicBezTo>
                  <a:cubicBezTo>
                    <a:pt x="148" y="30"/>
                    <a:pt x="118" y="0"/>
                    <a:pt x="82" y="0"/>
                  </a:cubicBezTo>
                  <a:cubicBezTo>
                    <a:pt x="68" y="0"/>
                    <a:pt x="55" y="4"/>
                    <a:pt x="45" y="11"/>
                  </a:cubicBezTo>
                  <a:cubicBezTo>
                    <a:pt x="45" y="11"/>
                    <a:pt x="44" y="11"/>
                    <a:pt x="44" y="11"/>
                  </a:cubicBezTo>
                  <a:cubicBezTo>
                    <a:pt x="44" y="11"/>
                    <a:pt x="44" y="12"/>
                    <a:pt x="43" y="12"/>
                  </a:cubicBezTo>
                  <a:cubicBezTo>
                    <a:pt x="37" y="17"/>
                    <a:pt x="32" y="21"/>
                    <a:pt x="28" y="28"/>
                  </a:cubicBezTo>
                  <a:cubicBezTo>
                    <a:pt x="23" y="35"/>
                    <a:pt x="19" y="44"/>
                    <a:pt x="17" y="52"/>
                  </a:cubicBezTo>
                  <a:cubicBezTo>
                    <a:pt x="14" y="67"/>
                    <a:pt x="20" y="67"/>
                    <a:pt x="20" y="74"/>
                  </a:cubicBezTo>
                  <a:cubicBezTo>
                    <a:pt x="20" y="79"/>
                    <a:pt x="11" y="89"/>
                    <a:pt x="2" y="101"/>
                  </a:cubicBezTo>
                  <a:cubicBezTo>
                    <a:pt x="0" y="104"/>
                    <a:pt x="1" y="110"/>
                    <a:pt x="7" y="110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25" y="110"/>
                    <a:pt x="20" y="117"/>
                    <a:pt x="19" y="118"/>
                  </a:cubicBezTo>
                  <a:cubicBezTo>
                    <a:pt x="19" y="119"/>
                    <a:pt x="22" y="122"/>
                    <a:pt x="22" y="122"/>
                  </a:cubicBezTo>
                  <a:cubicBezTo>
                    <a:pt x="22" y="122"/>
                    <a:pt x="18" y="126"/>
                    <a:pt x="20" y="129"/>
                  </a:cubicBezTo>
                  <a:cubicBezTo>
                    <a:pt x="21" y="129"/>
                    <a:pt x="26" y="128"/>
                    <a:pt x="25" y="132"/>
                  </a:cubicBezTo>
                  <a:cubicBezTo>
                    <a:pt x="21" y="149"/>
                    <a:pt x="30" y="152"/>
                    <a:pt x="35" y="152"/>
                  </a:cubicBezTo>
                  <a:cubicBezTo>
                    <a:pt x="38" y="152"/>
                    <a:pt x="41" y="151"/>
                    <a:pt x="44" y="150"/>
                  </a:cubicBezTo>
                  <a:cubicBezTo>
                    <a:pt x="47" y="150"/>
                    <a:pt x="49" y="150"/>
                    <a:pt x="51" y="150"/>
                  </a:cubicBezTo>
                  <a:cubicBezTo>
                    <a:pt x="58" y="150"/>
                    <a:pt x="61" y="153"/>
                    <a:pt x="60" y="159"/>
                  </a:cubicBezTo>
                  <a:cubicBezTo>
                    <a:pt x="58" y="164"/>
                    <a:pt x="59" y="167"/>
                    <a:pt x="58" y="170"/>
                  </a:cubicBezTo>
                  <a:cubicBezTo>
                    <a:pt x="57" y="174"/>
                    <a:pt x="49" y="191"/>
                    <a:pt x="49" y="191"/>
                  </a:cubicBezTo>
                  <a:cubicBezTo>
                    <a:pt x="49" y="191"/>
                    <a:pt x="62" y="181"/>
                    <a:pt x="89" y="170"/>
                  </a:cubicBezTo>
                  <a:cubicBezTo>
                    <a:pt x="115" y="159"/>
                    <a:pt x="131" y="162"/>
                    <a:pt x="131" y="162"/>
                  </a:cubicBezTo>
                  <a:cubicBezTo>
                    <a:pt x="131" y="162"/>
                    <a:pt x="118" y="131"/>
                    <a:pt x="130" y="111"/>
                  </a:cubicBezTo>
                  <a:close/>
                  <a:moveTo>
                    <a:pt x="104" y="76"/>
                  </a:moveTo>
                  <a:cubicBezTo>
                    <a:pt x="103" y="74"/>
                    <a:pt x="102" y="73"/>
                    <a:pt x="101" y="71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6" y="58"/>
                    <a:pt x="64" y="58"/>
                    <a:pt x="62" y="59"/>
                  </a:cubicBezTo>
                  <a:cubicBezTo>
                    <a:pt x="37" y="62"/>
                    <a:pt x="30" y="36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9" y="14"/>
                    <a:pt x="70" y="10"/>
                    <a:pt x="82" y="10"/>
                  </a:cubicBezTo>
                  <a:cubicBezTo>
                    <a:pt x="106" y="10"/>
                    <a:pt x="127" y="26"/>
                    <a:pt x="135" y="48"/>
                  </a:cubicBezTo>
                  <a:cubicBezTo>
                    <a:pt x="138" y="57"/>
                    <a:pt x="138" y="63"/>
                    <a:pt x="135" y="69"/>
                  </a:cubicBezTo>
                  <a:cubicBezTo>
                    <a:pt x="130" y="82"/>
                    <a:pt x="108" y="82"/>
                    <a:pt x="104" y="76"/>
                  </a:cubicBezTo>
                  <a:close/>
                  <a:moveTo>
                    <a:pt x="90" y="61"/>
                  </a:moveTo>
                  <a:cubicBezTo>
                    <a:pt x="103" y="61"/>
                    <a:pt x="103" y="61"/>
                    <a:pt x="103" y="6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97" y="39"/>
                    <a:pt x="97" y="39"/>
                    <a:pt x="97" y="39"/>
                  </a:cubicBezTo>
                  <a:lnTo>
                    <a:pt x="90" y="61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00" name="Freeform 33"/>
            <p:cNvSpPr>
              <a:spLocks noEditPoints="1"/>
            </p:cNvSpPr>
            <p:nvPr/>
          </p:nvSpPr>
          <p:spPr bwMode="auto">
            <a:xfrm>
              <a:off x="6654900" y="4557104"/>
              <a:ext cx="684441" cy="877536"/>
            </a:xfrm>
            <a:custGeom>
              <a:avLst/>
              <a:gdLst>
                <a:gd name="T0" fmla="*/ 130 w 148"/>
                <a:gd name="T1" fmla="*/ 111 h 191"/>
                <a:gd name="T2" fmla="*/ 148 w 148"/>
                <a:gd name="T3" fmla="*/ 66 h 191"/>
                <a:gd name="T4" fmla="*/ 82 w 148"/>
                <a:gd name="T5" fmla="*/ 0 h 191"/>
                <a:gd name="T6" fmla="*/ 45 w 148"/>
                <a:gd name="T7" fmla="*/ 11 h 191"/>
                <a:gd name="T8" fmla="*/ 44 w 148"/>
                <a:gd name="T9" fmla="*/ 11 h 191"/>
                <a:gd name="T10" fmla="*/ 43 w 148"/>
                <a:gd name="T11" fmla="*/ 12 h 191"/>
                <a:gd name="T12" fmla="*/ 28 w 148"/>
                <a:gd name="T13" fmla="*/ 28 h 191"/>
                <a:gd name="T14" fmla="*/ 17 w 148"/>
                <a:gd name="T15" fmla="*/ 52 h 191"/>
                <a:gd name="T16" fmla="*/ 20 w 148"/>
                <a:gd name="T17" fmla="*/ 74 h 191"/>
                <a:gd name="T18" fmla="*/ 2 w 148"/>
                <a:gd name="T19" fmla="*/ 101 h 191"/>
                <a:gd name="T20" fmla="*/ 7 w 148"/>
                <a:gd name="T21" fmla="*/ 110 h 191"/>
                <a:gd name="T22" fmla="*/ 18 w 148"/>
                <a:gd name="T23" fmla="*/ 110 h 191"/>
                <a:gd name="T24" fmla="*/ 19 w 148"/>
                <a:gd name="T25" fmla="*/ 118 h 191"/>
                <a:gd name="T26" fmla="*/ 22 w 148"/>
                <a:gd name="T27" fmla="*/ 122 h 191"/>
                <a:gd name="T28" fmla="*/ 20 w 148"/>
                <a:gd name="T29" fmla="*/ 129 h 191"/>
                <a:gd name="T30" fmla="*/ 25 w 148"/>
                <a:gd name="T31" fmla="*/ 132 h 191"/>
                <a:gd name="T32" fmla="*/ 35 w 148"/>
                <a:gd name="T33" fmla="*/ 152 h 191"/>
                <a:gd name="T34" fmla="*/ 44 w 148"/>
                <a:gd name="T35" fmla="*/ 150 h 191"/>
                <a:gd name="T36" fmla="*/ 51 w 148"/>
                <a:gd name="T37" fmla="*/ 150 h 191"/>
                <a:gd name="T38" fmla="*/ 60 w 148"/>
                <a:gd name="T39" fmla="*/ 159 h 191"/>
                <a:gd name="T40" fmla="*/ 58 w 148"/>
                <a:gd name="T41" fmla="*/ 170 h 191"/>
                <a:gd name="T42" fmla="*/ 49 w 148"/>
                <a:gd name="T43" fmla="*/ 191 h 191"/>
                <a:gd name="T44" fmla="*/ 89 w 148"/>
                <a:gd name="T45" fmla="*/ 170 h 191"/>
                <a:gd name="T46" fmla="*/ 131 w 148"/>
                <a:gd name="T47" fmla="*/ 162 h 191"/>
                <a:gd name="T48" fmla="*/ 130 w 148"/>
                <a:gd name="T49" fmla="*/ 111 h 191"/>
                <a:gd name="T50" fmla="*/ 104 w 148"/>
                <a:gd name="T51" fmla="*/ 76 h 191"/>
                <a:gd name="T52" fmla="*/ 101 w 148"/>
                <a:gd name="T53" fmla="*/ 71 h 191"/>
                <a:gd name="T54" fmla="*/ 70 w 148"/>
                <a:gd name="T55" fmla="*/ 113 h 191"/>
                <a:gd name="T56" fmla="*/ 76 w 148"/>
                <a:gd name="T57" fmla="*/ 78 h 191"/>
                <a:gd name="T58" fmla="*/ 63 w 148"/>
                <a:gd name="T59" fmla="*/ 78 h 191"/>
                <a:gd name="T60" fmla="*/ 68 w 148"/>
                <a:gd name="T61" fmla="*/ 58 h 191"/>
                <a:gd name="T62" fmla="*/ 62 w 148"/>
                <a:gd name="T63" fmla="*/ 59 h 191"/>
                <a:gd name="T64" fmla="*/ 49 w 148"/>
                <a:gd name="T65" fmla="*/ 21 h 191"/>
                <a:gd name="T66" fmla="*/ 49 w 148"/>
                <a:gd name="T67" fmla="*/ 21 h 191"/>
                <a:gd name="T68" fmla="*/ 49 w 148"/>
                <a:gd name="T69" fmla="*/ 21 h 191"/>
                <a:gd name="T70" fmla="*/ 49 w 148"/>
                <a:gd name="T71" fmla="*/ 21 h 191"/>
                <a:gd name="T72" fmla="*/ 50 w 148"/>
                <a:gd name="T73" fmla="*/ 20 h 191"/>
                <a:gd name="T74" fmla="*/ 82 w 148"/>
                <a:gd name="T75" fmla="*/ 10 h 191"/>
                <a:gd name="T76" fmla="*/ 135 w 148"/>
                <a:gd name="T77" fmla="*/ 48 h 191"/>
                <a:gd name="T78" fmla="*/ 135 w 148"/>
                <a:gd name="T79" fmla="*/ 69 h 191"/>
                <a:gd name="T80" fmla="*/ 104 w 148"/>
                <a:gd name="T81" fmla="*/ 76 h 191"/>
                <a:gd name="T82" fmla="*/ 90 w 148"/>
                <a:gd name="T83" fmla="*/ 61 h 191"/>
                <a:gd name="T84" fmla="*/ 103 w 148"/>
                <a:gd name="T85" fmla="*/ 61 h 191"/>
                <a:gd name="T86" fmla="*/ 75 w 148"/>
                <a:gd name="T87" fmla="*/ 101 h 191"/>
                <a:gd name="T88" fmla="*/ 81 w 148"/>
                <a:gd name="T89" fmla="*/ 74 h 191"/>
                <a:gd name="T90" fmla="*/ 68 w 148"/>
                <a:gd name="T91" fmla="*/ 74 h 191"/>
                <a:gd name="T92" fmla="*/ 76 w 148"/>
                <a:gd name="T93" fmla="*/ 39 h 191"/>
                <a:gd name="T94" fmla="*/ 97 w 148"/>
                <a:gd name="T95" fmla="*/ 39 h 191"/>
                <a:gd name="T96" fmla="*/ 90 w 148"/>
                <a:gd name="T97" fmla="*/ 6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191">
                  <a:moveTo>
                    <a:pt x="130" y="111"/>
                  </a:moveTo>
                  <a:cubicBezTo>
                    <a:pt x="142" y="92"/>
                    <a:pt x="148" y="84"/>
                    <a:pt x="148" y="66"/>
                  </a:cubicBezTo>
                  <a:cubicBezTo>
                    <a:pt x="148" y="30"/>
                    <a:pt x="118" y="0"/>
                    <a:pt x="82" y="0"/>
                  </a:cubicBezTo>
                  <a:cubicBezTo>
                    <a:pt x="68" y="0"/>
                    <a:pt x="55" y="4"/>
                    <a:pt x="45" y="11"/>
                  </a:cubicBezTo>
                  <a:cubicBezTo>
                    <a:pt x="45" y="11"/>
                    <a:pt x="44" y="11"/>
                    <a:pt x="44" y="11"/>
                  </a:cubicBezTo>
                  <a:cubicBezTo>
                    <a:pt x="44" y="11"/>
                    <a:pt x="44" y="12"/>
                    <a:pt x="43" y="12"/>
                  </a:cubicBezTo>
                  <a:cubicBezTo>
                    <a:pt x="37" y="17"/>
                    <a:pt x="32" y="21"/>
                    <a:pt x="28" y="28"/>
                  </a:cubicBezTo>
                  <a:cubicBezTo>
                    <a:pt x="23" y="35"/>
                    <a:pt x="19" y="44"/>
                    <a:pt x="17" y="52"/>
                  </a:cubicBezTo>
                  <a:cubicBezTo>
                    <a:pt x="14" y="67"/>
                    <a:pt x="20" y="67"/>
                    <a:pt x="20" y="74"/>
                  </a:cubicBezTo>
                  <a:cubicBezTo>
                    <a:pt x="20" y="79"/>
                    <a:pt x="11" y="89"/>
                    <a:pt x="2" y="101"/>
                  </a:cubicBezTo>
                  <a:cubicBezTo>
                    <a:pt x="0" y="104"/>
                    <a:pt x="1" y="110"/>
                    <a:pt x="7" y="110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25" y="110"/>
                    <a:pt x="20" y="117"/>
                    <a:pt x="19" y="118"/>
                  </a:cubicBezTo>
                  <a:cubicBezTo>
                    <a:pt x="19" y="119"/>
                    <a:pt x="22" y="122"/>
                    <a:pt x="22" y="122"/>
                  </a:cubicBezTo>
                  <a:cubicBezTo>
                    <a:pt x="22" y="122"/>
                    <a:pt x="18" y="126"/>
                    <a:pt x="20" y="129"/>
                  </a:cubicBezTo>
                  <a:cubicBezTo>
                    <a:pt x="21" y="129"/>
                    <a:pt x="26" y="128"/>
                    <a:pt x="25" y="132"/>
                  </a:cubicBezTo>
                  <a:cubicBezTo>
                    <a:pt x="21" y="149"/>
                    <a:pt x="30" y="152"/>
                    <a:pt x="35" y="152"/>
                  </a:cubicBezTo>
                  <a:cubicBezTo>
                    <a:pt x="38" y="152"/>
                    <a:pt x="41" y="151"/>
                    <a:pt x="44" y="150"/>
                  </a:cubicBezTo>
                  <a:cubicBezTo>
                    <a:pt x="47" y="150"/>
                    <a:pt x="49" y="150"/>
                    <a:pt x="51" y="150"/>
                  </a:cubicBezTo>
                  <a:cubicBezTo>
                    <a:pt x="58" y="150"/>
                    <a:pt x="61" y="153"/>
                    <a:pt x="60" y="159"/>
                  </a:cubicBezTo>
                  <a:cubicBezTo>
                    <a:pt x="58" y="164"/>
                    <a:pt x="59" y="167"/>
                    <a:pt x="58" y="170"/>
                  </a:cubicBezTo>
                  <a:cubicBezTo>
                    <a:pt x="57" y="174"/>
                    <a:pt x="49" y="191"/>
                    <a:pt x="49" y="191"/>
                  </a:cubicBezTo>
                  <a:cubicBezTo>
                    <a:pt x="49" y="191"/>
                    <a:pt x="62" y="181"/>
                    <a:pt x="89" y="170"/>
                  </a:cubicBezTo>
                  <a:cubicBezTo>
                    <a:pt x="115" y="159"/>
                    <a:pt x="131" y="162"/>
                    <a:pt x="131" y="162"/>
                  </a:cubicBezTo>
                  <a:cubicBezTo>
                    <a:pt x="131" y="162"/>
                    <a:pt x="118" y="131"/>
                    <a:pt x="130" y="111"/>
                  </a:cubicBezTo>
                  <a:close/>
                  <a:moveTo>
                    <a:pt x="104" y="76"/>
                  </a:moveTo>
                  <a:cubicBezTo>
                    <a:pt x="103" y="74"/>
                    <a:pt x="102" y="73"/>
                    <a:pt x="101" y="71"/>
                  </a:cubicBezTo>
                  <a:cubicBezTo>
                    <a:pt x="70" y="113"/>
                    <a:pt x="70" y="113"/>
                    <a:pt x="70" y="113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6" y="58"/>
                    <a:pt x="64" y="58"/>
                    <a:pt x="62" y="59"/>
                  </a:cubicBezTo>
                  <a:cubicBezTo>
                    <a:pt x="37" y="62"/>
                    <a:pt x="30" y="36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9" y="14"/>
                    <a:pt x="70" y="10"/>
                    <a:pt x="82" y="10"/>
                  </a:cubicBezTo>
                  <a:cubicBezTo>
                    <a:pt x="106" y="10"/>
                    <a:pt x="127" y="26"/>
                    <a:pt x="135" y="48"/>
                  </a:cubicBezTo>
                  <a:cubicBezTo>
                    <a:pt x="138" y="57"/>
                    <a:pt x="138" y="63"/>
                    <a:pt x="135" y="69"/>
                  </a:cubicBezTo>
                  <a:cubicBezTo>
                    <a:pt x="130" y="82"/>
                    <a:pt x="108" y="82"/>
                    <a:pt x="104" y="76"/>
                  </a:cubicBezTo>
                  <a:close/>
                  <a:moveTo>
                    <a:pt x="90" y="61"/>
                  </a:moveTo>
                  <a:cubicBezTo>
                    <a:pt x="103" y="61"/>
                    <a:pt x="103" y="61"/>
                    <a:pt x="103" y="6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97" y="39"/>
                    <a:pt x="97" y="39"/>
                    <a:pt x="97" y="39"/>
                  </a:cubicBezTo>
                  <a:lnTo>
                    <a:pt x="90" y="61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02" name="Freeform 20"/>
            <p:cNvSpPr>
              <a:spLocks noEditPoints="1"/>
            </p:cNvSpPr>
            <p:nvPr/>
          </p:nvSpPr>
          <p:spPr bwMode="auto">
            <a:xfrm>
              <a:off x="6411432" y="2432330"/>
              <a:ext cx="492767" cy="497109"/>
            </a:xfrm>
            <a:custGeom>
              <a:avLst/>
              <a:gdLst>
                <a:gd name="T0" fmla="*/ 188 w 192"/>
                <a:gd name="T1" fmla="*/ 15 h 193"/>
                <a:gd name="T2" fmla="*/ 177 w 192"/>
                <a:gd name="T3" fmla="*/ 5 h 193"/>
                <a:gd name="T4" fmla="*/ 161 w 192"/>
                <a:gd name="T5" fmla="*/ 5 h 193"/>
                <a:gd name="T6" fmla="*/ 146 w 192"/>
                <a:gd name="T7" fmla="*/ 20 h 193"/>
                <a:gd name="T8" fmla="*/ 123 w 192"/>
                <a:gd name="T9" fmla="*/ 25 h 193"/>
                <a:gd name="T10" fmla="*/ 121 w 192"/>
                <a:gd name="T11" fmla="*/ 28 h 193"/>
                <a:gd name="T12" fmla="*/ 112 w 192"/>
                <a:gd name="T13" fmla="*/ 25 h 193"/>
                <a:gd name="T14" fmla="*/ 96 w 192"/>
                <a:gd name="T15" fmla="*/ 32 h 193"/>
                <a:gd name="T16" fmla="*/ 42 w 192"/>
                <a:gd name="T17" fmla="*/ 87 h 193"/>
                <a:gd name="T18" fmla="*/ 41 w 192"/>
                <a:gd name="T19" fmla="*/ 90 h 193"/>
                <a:gd name="T20" fmla="*/ 42 w 192"/>
                <a:gd name="T21" fmla="*/ 91 h 193"/>
                <a:gd name="T22" fmla="*/ 44 w 192"/>
                <a:gd name="T23" fmla="*/ 92 h 193"/>
                <a:gd name="T24" fmla="*/ 60 w 192"/>
                <a:gd name="T25" fmla="*/ 84 h 193"/>
                <a:gd name="T26" fmla="*/ 59 w 192"/>
                <a:gd name="T27" fmla="*/ 78 h 193"/>
                <a:gd name="T28" fmla="*/ 101 w 192"/>
                <a:gd name="T29" fmla="*/ 37 h 193"/>
                <a:gd name="T30" fmla="*/ 112 w 192"/>
                <a:gd name="T31" fmla="*/ 31 h 193"/>
                <a:gd name="T32" fmla="*/ 117 w 192"/>
                <a:gd name="T33" fmla="*/ 32 h 193"/>
                <a:gd name="T34" fmla="*/ 94 w 192"/>
                <a:gd name="T35" fmla="*/ 55 h 193"/>
                <a:gd name="T36" fmla="*/ 94 w 192"/>
                <a:gd name="T37" fmla="*/ 55 h 193"/>
                <a:gd name="T38" fmla="*/ 37 w 192"/>
                <a:gd name="T39" fmla="*/ 112 h 193"/>
                <a:gd name="T40" fmla="*/ 33 w 192"/>
                <a:gd name="T41" fmla="*/ 116 h 193"/>
                <a:gd name="T42" fmla="*/ 4 w 192"/>
                <a:gd name="T43" fmla="*/ 174 h 193"/>
                <a:gd name="T44" fmla="*/ 5 w 192"/>
                <a:gd name="T45" fmla="*/ 176 h 193"/>
                <a:gd name="T46" fmla="*/ 1 w 192"/>
                <a:gd name="T47" fmla="*/ 186 h 193"/>
                <a:gd name="T48" fmla="*/ 7 w 192"/>
                <a:gd name="T49" fmla="*/ 191 h 193"/>
                <a:gd name="T50" fmla="*/ 17 w 192"/>
                <a:gd name="T51" fmla="*/ 188 h 193"/>
                <a:gd name="T52" fmla="*/ 19 w 192"/>
                <a:gd name="T53" fmla="*/ 189 h 193"/>
                <a:gd name="T54" fmla="*/ 76 w 192"/>
                <a:gd name="T55" fmla="*/ 160 h 193"/>
                <a:gd name="T56" fmla="*/ 80 w 192"/>
                <a:gd name="T57" fmla="*/ 156 h 193"/>
                <a:gd name="T58" fmla="*/ 125 w 192"/>
                <a:gd name="T59" fmla="*/ 112 h 193"/>
                <a:gd name="T60" fmla="*/ 141 w 192"/>
                <a:gd name="T61" fmla="*/ 96 h 193"/>
                <a:gd name="T62" fmla="*/ 167 w 192"/>
                <a:gd name="T63" fmla="*/ 69 h 193"/>
                <a:gd name="T64" fmla="*/ 173 w 192"/>
                <a:gd name="T65" fmla="*/ 47 h 193"/>
                <a:gd name="T66" fmla="*/ 188 w 192"/>
                <a:gd name="T67" fmla="*/ 31 h 193"/>
                <a:gd name="T68" fmla="*/ 188 w 192"/>
                <a:gd name="T69" fmla="*/ 15 h 193"/>
                <a:gd name="T70" fmla="*/ 21 w 192"/>
                <a:gd name="T71" fmla="*/ 180 h 193"/>
                <a:gd name="T72" fmla="*/ 13 w 192"/>
                <a:gd name="T73" fmla="*/ 172 h 193"/>
                <a:gd name="T74" fmla="*/ 38 w 192"/>
                <a:gd name="T75" fmla="*/ 122 h 193"/>
                <a:gd name="T76" fmla="*/ 71 w 192"/>
                <a:gd name="T77" fmla="*/ 155 h 193"/>
                <a:gd name="T78" fmla="*/ 21 w 192"/>
                <a:gd name="T79" fmla="*/ 180 h 193"/>
                <a:gd name="T80" fmla="*/ 162 w 192"/>
                <a:gd name="T81" fmla="*/ 64 h 193"/>
                <a:gd name="T82" fmla="*/ 133 w 192"/>
                <a:gd name="T83" fmla="*/ 92 h 193"/>
                <a:gd name="T84" fmla="*/ 84 w 192"/>
                <a:gd name="T85" fmla="*/ 141 h 193"/>
                <a:gd name="T86" fmla="*/ 52 w 192"/>
                <a:gd name="T87" fmla="*/ 108 h 193"/>
                <a:gd name="T88" fmla="*/ 129 w 192"/>
                <a:gd name="T89" fmla="*/ 31 h 193"/>
                <a:gd name="T90" fmla="*/ 142 w 192"/>
                <a:gd name="T91" fmla="*/ 27 h 193"/>
                <a:gd name="T92" fmla="*/ 166 w 192"/>
                <a:gd name="T93" fmla="*/ 51 h 193"/>
                <a:gd name="T94" fmla="*/ 162 w 192"/>
                <a:gd name="T95" fmla="*/ 64 h 193"/>
                <a:gd name="T96" fmla="*/ 182 w 192"/>
                <a:gd name="T97" fmla="*/ 26 h 193"/>
                <a:gd name="T98" fmla="*/ 167 w 192"/>
                <a:gd name="T99" fmla="*/ 41 h 193"/>
                <a:gd name="T100" fmla="*/ 152 w 192"/>
                <a:gd name="T101" fmla="*/ 26 h 193"/>
                <a:gd name="T102" fmla="*/ 167 w 192"/>
                <a:gd name="T103" fmla="*/ 11 h 193"/>
                <a:gd name="T104" fmla="*/ 172 w 192"/>
                <a:gd name="T105" fmla="*/ 11 h 193"/>
                <a:gd name="T106" fmla="*/ 182 w 192"/>
                <a:gd name="T107" fmla="*/ 21 h 193"/>
                <a:gd name="T108" fmla="*/ 182 w 192"/>
                <a:gd name="T109" fmla="*/ 2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" h="193">
                  <a:moveTo>
                    <a:pt x="188" y="15"/>
                  </a:moveTo>
                  <a:cubicBezTo>
                    <a:pt x="177" y="5"/>
                    <a:pt x="177" y="5"/>
                    <a:pt x="177" y="5"/>
                  </a:cubicBezTo>
                  <a:cubicBezTo>
                    <a:pt x="173" y="0"/>
                    <a:pt x="166" y="0"/>
                    <a:pt x="161" y="5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0" y="16"/>
                    <a:pt x="128" y="20"/>
                    <a:pt x="123" y="25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19" y="26"/>
                    <a:pt x="116" y="25"/>
                    <a:pt x="112" y="25"/>
                  </a:cubicBezTo>
                  <a:cubicBezTo>
                    <a:pt x="107" y="25"/>
                    <a:pt x="101" y="27"/>
                    <a:pt x="96" y="32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9"/>
                    <a:pt x="41" y="90"/>
                  </a:cubicBezTo>
                  <a:cubicBezTo>
                    <a:pt x="41" y="90"/>
                    <a:pt x="42" y="91"/>
                    <a:pt x="42" y="91"/>
                  </a:cubicBezTo>
                  <a:cubicBezTo>
                    <a:pt x="43" y="92"/>
                    <a:pt x="43" y="92"/>
                    <a:pt x="44" y="92"/>
                  </a:cubicBezTo>
                  <a:cubicBezTo>
                    <a:pt x="49" y="92"/>
                    <a:pt x="60" y="91"/>
                    <a:pt x="60" y="84"/>
                  </a:cubicBezTo>
                  <a:cubicBezTo>
                    <a:pt x="60" y="82"/>
                    <a:pt x="60" y="79"/>
                    <a:pt x="59" y="78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4" y="33"/>
                    <a:pt x="108" y="31"/>
                    <a:pt x="112" y="31"/>
                  </a:cubicBezTo>
                  <a:cubicBezTo>
                    <a:pt x="114" y="31"/>
                    <a:pt x="115" y="32"/>
                    <a:pt x="117" y="32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3" y="116"/>
                    <a:pt x="33" y="116"/>
                    <a:pt x="33" y="116"/>
                  </a:cubicBezTo>
                  <a:cubicBezTo>
                    <a:pt x="14" y="134"/>
                    <a:pt x="4" y="174"/>
                    <a:pt x="4" y="174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0" y="191"/>
                    <a:pt x="2" y="193"/>
                    <a:pt x="7" y="191"/>
                  </a:cubicBezTo>
                  <a:cubicBezTo>
                    <a:pt x="17" y="188"/>
                    <a:pt x="17" y="188"/>
                    <a:pt x="17" y="188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19" y="189"/>
                    <a:pt x="58" y="178"/>
                    <a:pt x="76" y="160"/>
                  </a:cubicBezTo>
                  <a:cubicBezTo>
                    <a:pt x="80" y="156"/>
                    <a:pt x="80" y="156"/>
                    <a:pt x="80" y="156"/>
                  </a:cubicBezTo>
                  <a:cubicBezTo>
                    <a:pt x="125" y="112"/>
                    <a:pt x="125" y="112"/>
                    <a:pt x="125" y="112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67" y="69"/>
                    <a:pt x="167" y="69"/>
                    <a:pt x="167" y="69"/>
                  </a:cubicBezTo>
                  <a:cubicBezTo>
                    <a:pt x="172" y="64"/>
                    <a:pt x="176" y="53"/>
                    <a:pt x="173" y="47"/>
                  </a:cubicBezTo>
                  <a:cubicBezTo>
                    <a:pt x="188" y="31"/>
                    <a:pt x="188" y="31"/>
                    <a:pt x="188" y="31"/>
                  </a:cubicBezTo>
                  <a:cubicBezTo>
                    <a:pt x="192" y="27"/>
                    <a:pt x="192" y="20"/>
                    <a:pt x="188" y="15"/>
                  </a:cubicBezTo>
                  <a:close/>
                  <a:moveTo>
                    <a:pt x="21" y="180"/>
                  </a:moveTo>
                  <a:cubicBezTo>
                    <a:pt x="13" y="172"/>
                    <a:pt x="13" y="172"/>
                    <a:pt x="13" y="172"/>
                  </a:cubicBezTo>
                  <a:cubicBezTo>
                    <a:pt x="16" y="162"/>
                    <a:pt x="25" y="135"/>
                    <a:pt x="38" y="122"/>
                  </a:cubicBezTo>
                  <a:cubicBezTo>
                    <a:pt x="71" y="155"/>
                    <a:pt x="71" y="155"/>
                    <a:pt x="71" y="155"/>
                  </a:cubicBezTo>
                  <a:cubicBezTo>
                    <a:pt x="58" y="168"/>
                    <a:pt x="31" y="177"/>
                    <a:pt x="21" y="180"/>
                  </a:cubicBezTo>
                  <a:close/>
                  <a:moveTo>
                    <a:pt x="162" y="64"/>
                  </a:moveTo>
                  <a:cubicBezTo>
                    <a:pt x="133" y="92"/>
                    <a:pt x="133" y="92"/>
                    <a:pt x="133" y="92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2" y="28"/>
                    <a:pt x="140" y="26"/>
                    <a:pt x="142" y="27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7" y="53"/>
                    <a:pt x="165" y="60"/>
                    <a:pt x="162" y="64"/>
                  </a:cubicBezTo>
                  <a:close/>
                  <a:moveTo>
                    <a:pt x="182" y="26"/>
                  </a:moveTo>
                  <a:cubicBezTo>
                    <a:pt x="167" y="41"/>
                    <a:pt x="167" y="41"/>
                    <a:pt x="167" y="41"/>
                  </a:cubicBezTo>
                  <a:cubicBezTo>
                    <a:pt x="152" y="26"/>
                    <a:pt x="152" y="26"/>
                    <a:pt x="152" y="26"/>
                  </a:cubicBezTo>
                  <a:cubicBezTo>
                    <a:pt x="167" y="11"/>
                    <a:pt x="167" y="11"/>
                    <a:pt x="167" y="11"/>
                  </a:cubicBezTo>
                  <a:cubicBezTo>
                    <a:pt x="168" y="9"/>
                    <a:pt x="171" y="9"/>
                    <a:pt x="172" y="11"/>
                  </a:cubicBezTo>
                  <a:cubicBezTo>
                    <a:pt x="182" y="21"/>
                    <a:pt x="182" y="21"/>
                    <a:pt x="182" y="21"/>
                  </a:cubicBezTo>
                  <a:cubicBezTo>
                    <a:pt x="184" y="22"/>
                    <a:pt x="184" y="24"/>
                    <a:pt x="182" y="26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</p:grpSp>
      <p:sp>
        <p:nvSpPr>
          <p:cNvPr id="204" name="Freeform 16"/>
          <p:cNvSpPr>
            <a:spLocks noEditPoints="1"/>
          </p:cNvSpPr>
          <p:nvPr/>
        </p:nvSpPr>
        <p:spPr bwMode="auto">
          <a:xfrm flipH="1">
            <a:off x="7695992" y="2023348"/>
            <a:ext cx="546007" cy="508343"/>
          </a:xfrm>
          <a:custGeom>
            <a:avLst/>
            <a:gdLst>
              <a:gd name="T0" fmla="*/ 1059 w 1103"/>
              <a:gd name="T1" fmla="*/ 511 h 1030"/>
              <a:gd name="T2" fmla="*/ 1090 w 1103"/>
              <a:gd name="T3" fmla="*/ 198 h 1030"/>
              <a:gd name="T4" fmla="*/ 1103 w 1103"/>
              <a:gd name="T5" fmla="*/ 145 h 1030"/>
              <a:gd name="T6" fmla="*/ 901 w 1103"/>
              <a:gd name="T7" fmla="*/ 145 h 1030"/>
              <a:gd name="T8" fmla="*/ 543 w 1103"/>
              <a:gd name="T9" fmla="*/ 0 h 1030"/>
              <a:gd name="T10" fmla="*/ 28 w 1103"/>
              <a:gd name="T11" fmla="*/ 515 h 1030"/>
              <a:gd name="T12" fmla="*/ 31 w 1103"/>
              <a:gd name="T13" fmla="*/ 565 h 1030"/>
              <a:gd name="T14" fmla="*/ 31 w 1103"/>
              <a:gd name="T15" fmla="*/ 565 h 1030"/>
              <a:gd name="T16" fmla="*/ 31 w 1103"/>
              <a:gd name="T17" fmla="*/ 568 h 1030"/>
              <a:gd name="T18" fmla="*/ 31 w 1103"/>
              <a:gd name="T19" fmla="*/ 574 h 1030"/>
              <a:gd name="T20" fmla="*/ 7 w 1103"/>
              <a:gd name="T21" fmla="*/ 891 h 1030"/>
              <a:gd name="T22" fmla="*/ 7 w 1103"/>
              <a:gd name="T23" fmla="*/ 891 h 1030"/>
              <a:gd name="T24" fmla="*/ 4 w 1103"/>
              <a:gd name="T25" fmla="*/ 905 h 1030"/>
              <a:gd name="T26" fmla="*/ 12 w 1103"/>
              <a:gd name="T27" fmla="*/ 947 h 1030"/>
              <a:gd name="T28" fmla="*/ 50 w 1103"/>
              <a:gd name="T29" fmla="*/ 965 h 1030"/>
              <a:gd name="T30" fmla="*/ 84 w 1103"/>
              <a:gd name="T31" fmla="*/ 951 h 1030"/>
              <a:gd name="T32" fmla="*/ 181 w 1103"/>
              <a:gd name="T33" fmla="*/ 881 h 1030"/>
              <a:gd name="T34" fmla="*/ 543 w 1103"/>
              <a:gd name="T35" fmla="*/ 1030 h 1030"/>
              <a:gd name="T36" fmla="*/ 1059 w 1103"/>
              <a:gd name="T37" fmla="*/ 515 h 1030"/>
              <a:gd name="T38" fmla="*/ 1058 w 1103"/>
              <a:gd name="T39" fmla="*/ 511 h 1030"/>
              <a:gd name="T40" fmla="*/ 1059 w 1103"/>
              <a:gd name="T41" fmla="*/ 511 h 1030"/>
              <a:gd name="T42" fmla="*/ 891 w 1103"/>
              <a:gd name="T43" fmla="*/ 626 h 1030"/>
              <a:gd name="T44" fmla="*/ 657 w 1103"/>
              <a:gd name="T45" fmla="*/ 809 h 1030"/>
              <a:gd name="T46" fmla="*/ 311 w 1103"/>
              <a:gd name="T47" fmla="*/ 809 h 1030"/>
              <a:gd name="T48" fmla="*/ 56 w 1103"/>
              <a:gd name="T49" fmla="*/ 923 h 1030"/>
              <a:gd name="T50" fmla="*/ 42 w 1103"/>
              <a:gd name="T51" fmla="*/ 915 h 1030"/>
              <a:gd name="T52" fmla="*/ 80 w 1103"/>
              <a:gd name="T53" fmla="*/ 765 h 1030"/>
              <a:gd name="T54" fmla="*/ 328 w 1103"/>
              <a:gd name="T55" fmla="*/ 529 h 1030"/>
              <a:gd name="T56" fmla="*/ 305 w 1103"/>
              <a:gd name="T57" fmla="*/ 582 h 1030"/>
              <a:gd name="T58" fmla="*/ 326 w 1103"/>
              <a:gd name="T59" fmla="*/ 610 h 1030"/>
              <a:gd name="T60" fmla="*/ 916 w 1103"/>
              <a:gd name="T61" fmla="*/ 525 h 1030"/>
              <a:gd name="T62" fmla="*/ 891 w 1103"/>
              <a:gd name="T63" fmla="*/ 626 h 1030"/>
              <a:gd name="T64" fmla="*/ 792 w 1103"/>
              <a:gd name="T65" fmla="*/ 470 h 1030"/>
              <a:gd name="T66" fmla="*/ 394 w 1103"/>
              <a:gd name="T67" fmla="*/ 470 h 1030"/>
              <a:gd name="T68" fmla="*/ 118 w 1103"/>
              <a:gd name="T69" fmla="*/ 607 h 1030"/>
              <a:gd name="T70" fmla="*/ 163 w 1103"/>
              <a:gd name="T71" fmla="*/ 426 h 1030"/>
              <a:gd name="T72" fmla="*/ 465 w 1103"/>
              <a:gd name="T73" fmla="*/ 185 h 1030"/>
              <a:gd name="T74" fmla="*/ 1052 w 1103"/>
              <a:gd name="T75" fmla="*/ 185 h 1030"/>
              <a:gd name="T76" fmla="*/ 1026 w 1103"/>
              <a:gd name="T77" fmla="*/ 287 h 1030"/>
              <a:gd name="T78" fmla="*/ 792 w 1103"/>
              <a:gd name="T79" fmla="*/ 470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3" h="1030">
                <a:moveTo>
                  <a:pt x="1059" y="511"/>
                </a:moveTo>
                <a:cubicBezTo>
                  <a:pt x="1056" y="337"/>
                  <a:pt x="1087" y="208"/>
                  <a:pt x="1090" y="198"/>
                </a:cubicBezTo>
                <a:cubicBezTo>
                  <a:pt x="1103" y="145"/>
                  <a:pt x="1103" y="145"/>
                  <a:pt x="1103" y="145"/>
                </a:cubicBezTo>
                <a:cubicBezTo>
                  <a:pt x="901" y="145"/>
                  <a:pt x="901" y="145"/>
                  <a:pt x="901" y="145"/>
                </a:cubicBezTo>
                <a:cubicBezTo>
                  <a:pt x="809" y="55"/>
                  <a:pt x="682" y="0"/>
                  <a:pt x="543" y="0"/>
                </a:cubicBezTo>
                <a:cubicBezTo>
                  <a:pt x="259" y="0"/>
                  <a:pt x="28" y="231"/>
                  <a:pt x="28" y="515"/>
                </a:cubicBezTo>
                <a:cubicBezTo>
                  <a:pt x="28" y="532"/>
                  <a:pt x="29" y="549"/>
                  <a:pt x="31" y="565"/>
                </a:cubicBezTo>
                <a:cubicBezTo>
                  <a:pt x="31" y="565"/>
                  <a:pt x="31" y="565"/>
                  <a:pt x="31" y="565"/>
                </a:cubicBezTo>
                <a:cubicBezTo>
                  <a:pt x="31" y="566"/>
                  <a:pt x="31" y="567"/>
                  <a:pt x="31" y="568"/>
                </a:cubicBezTo>
                <a:cubicBezTo>
                  <a:pt x="31" y="570"/>
                  <a:pt x="31" y="572"/>
                  <a:pt x="31" y="574"/>
                </a:cubicBezTo>
                <a:cubicBezTo>
                  <a:pt x="44" y="700"/>
                  <a:pt x="7" y="891"/>
                  <a:pt x="7" y="891"/>
                </a:cubicBezTo>
                <a:cubicBezTo>
                  <a:pt x="7" y="891"/>
                  <a:pt x="7" y="891"/>
                  <a:pt x="7" y="891"/>
                </a:cubicBezTo>
                <a:cubicBezTo>
                  <a:pt x="4" y="905"/>
                  <a:pt x="4" y="905"/>
                  <a:pt x="4" y="905"/>
                </a:cubicBezTo>
                <a:cubicBezTo>
                  <a:pt x="0" y="920"/>
                  <a:pt x="3" y="935"/>
                  <a:pt x="12" y="947"/>
                </a:cubicBezTo>
                <a:cubicBezTo>
                  <a:pt x="21" y="958"/>
                  <a:pt x="36" y="965"/>
                  <a:pt x="50" y="965"/>
                </a:cubicBezTo>
                <a:cubicBezTo>
                  <a:pt x="63" y="965"/>
                  <a:pt x="75" y="960"/>
                  <a:pt x="84" y="951"/>
                </a:cubicBezTo>
                <a:cubicBezTo>
                  <a:pt x="113" y="922"/>
                  <a:pt x="146" y="899"/>
                  <a:pt x="181" y="881"/>
                </a:cubicBezTo>
                <a:cubicBezTo>
                  <a:pt x="274" y="973"/>
                  <a:pt x="402" y="1030"/>
                  <a:pt x="543" y="1030"/>
                </a:cubicBezTo>
                <a:cubicBezTo>
                  <a:pt x="828" y="1030"/>
                  <a:pt x="1059" y="800"/>
                  <a:pt x="1059" y="515"/>
                </a:cubicBezTo>
                <a:cubicBezTo>
                  <a:pt x="1059" y="514"/>
                  <a:pt x="1058" y="512"/>
                  <a:pt x="1058" y="511"/>
                </a:cubicBezTo>
                <a:cubicBezTo>
                  <a:pt x="1058" y="511"/>
                  <a:pt x="1059" y="511"/>
                  <a:pt x="1059" y="511"/>
                </a:cubicBezTo>
                <a:close/>
                <a:moveTo>
                  <a:pt x="891" y="626"/>
                </a:moveTo>
                <a:cubicBezTo>
                  <a:pt x="864" y="735"/>
                  <a:pt x="769" y="809"/>
                  <a:pt x="657" y="809"/>
                </a:cubicBezTo>
                <a:cubicBezTo>
                  <a:pt x="311" y="809"/>
                  <a:pt x="311" y="809"/>
                  <a:pt x="311" y="809"/>
                </a:cubicBezTo>
                <a:cubicBezTo>
                  <a:pt x="218" y="809"/>
                  <a:pt x="125" y="854"/>
                  <a:pt x="56" y="923"/>
                </a:cubicBezTo>
                <a:cubicBezTo>
                  <a:pt x="50" y="929"/>
                  <a:pt x="41" y="923"/>
                  <a:pt x="42" y="915"/>
                </a:cubicBezTo>
                <a:cubicBezTo>
                  <a:pt x="80" y="765"/>
                  <a:pt x="80" y="765"/>
                  <a:pt x="80" y="765"/>
                </a:cubicBezTo>
                <a:cubicBezTo>
                  <a:pt x="109" y="650"/>
                  <a:pt x="214" y="553"/>
                  <a:pt x="328" y="529"/>
                </a:cubicBezTo>
                <a:cubicBezTo>
                  <a:pt x="305" y="582"/>
                  <a:pt x="305" y="582"/>
                  <a:pt x="305" y="582"/>
                </a:cubicBezTo>
                <a:cubicBezTo>
                  <a:pt x="298" y="596"/>
                  <a:pt x="310" y="612"/>
                  <a:pt x="326" y="610"/>
                </a:cubicBezTo>
                <a:cubicBezTo>
                  <a:pt x="916" y="525"/>
                  <a:pt x="916" y="525"/>
                  <a:pt x="916" y="525"/>
                </a:cubicBezTo>
                <a:lnTo>
                  <a:pt x="891" y="626"/>
                </a:lnTo>
                <a:close/>
                <a:moveTo>
                  <a:pt x="792" y="470"/>
                </a:moveTo>
                <a:cubicBezTo>
                  <a:pt x="394" y="470"/>
                  <a:pt x="394" y="470"/>
                  <a:pt x="394" y="470"/>
                </a:cubicBezTo>
                <a:cubicBezTo>
                  <a:pt x="291" y="470"/>
                  <a:pt x="188" y="525"/>
                  <a:pt x="118" y="607"/>
                </a:cubicBezTo>
                <a:cubicBezTo>
                  <a:pt x="163" y="426"/>
                  <a:pt x="163" y="426"/>
                  <a:pt x="163" y="426"/>
                </a:cubicBezTo>
                <a:cubicBezTo>
                  <a:pt x="197" y="293"/>
                  <a:pt x="332" y="185"/>
                  <a:pt x="465" y="185"/>
                </a:cubicBezTo>
                <a:cubicBezTo>
                  <a:pt x="1052" y="185"/>
                  <a:pt x="1052" y="185"/>
                  <a:pt x="1052" y="185"/>
                </a:cubicBezTo>
                <a:cubicBezTo>
                  <a:pt x="1026" y="287"/>
                  <a:pt x="1026" y="287"/>
                  <a:pt x="1026" y="287"/>
                </a:cubicBezTo>
                <a:cubicBezTo>
                  <a:pt x="999" y="396"/>
                  <a:pt x="904" y="470"/>
                  <a:pt x="792" y="47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11041" y="3463144"/>
            <a:ext cx="609111" cy="91929"/>
            <a:chOff x="8921264" y="5631744"/>
            <a:chExt cx="870714" cy="131411"/>
          </a:xfrm>
        </p:grpSpPr>
        <p:sp>
          <p:nvSpPr>
            <p:cNvPr id="8" name="Oval 7"/>
            <p:cNvSpPr/>
            <p:nvPr/>
          </p:nvSpPr>
          <p:spPr>
            <a:xfrm>
              <a:off x="8921264" y="5631744"/>
              <a:ext cx="131411" cy="13141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Oval 8"/>
            <p:cNvSpPr/>
            <p:nvPr/>
          </p:nvSpPr>
          <p:spPr>
            <a:xfrm>
              <a:off x="9106090" y="5631744"/>
              <a:ext cx="131411" cy="131411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Oval 9"/>
            <p:cNvSpPr/>
            <p:nvPr/>
          </p:nvSpPr>
          <p:spPr>
            <a:xfrm>
              <a:off x="9290916" y="5631744"/>
              <a:ext cx="131411" cy="131411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/>
            </a:p>
          </p:txBody>
        </p:sp>
        <p:sp>
          <p:nvSpPr>
            <p:cNvPr id="11" name="Oval 10"/>
            <p:cNvSpPr/>
            <p:nvPr/>
          </p:nvSpPr>
          <p:spPr>
            <a:xfrm>
              <a:off x="9475741" y="5631744"/>
              <a:ext cx="131411" cy="131411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9660567" y="5631744"/>
              <a:ext cx="131411" cy="131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329034" y="2324990"/>
            <a:ext cx="28488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Peter </a:t>
            </a:r>
            <a:r>
              <a:rPr lang="en-ID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Norvig</a:t>
            </a:r>
            <a:endParaRPr lang="en-ID" sz="4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6164" y="3781942"/>
            <a:ext cx="4451708" cy="1674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400" b="1" dirty="0" err="1">
                <a:solidFill>
                  <a:schemeClr val="accent3"/>
                </a:solidFill>
              </a:rPr>
              <a:t>Chercheur</a:t>
            </a:r>
            <a:r>
              <a:rPr lang="en-ID" sz="1400" b="1" dirty="0">
                <a:solidFill>
                  <a:schemeClr val="accent3"/>
                </a:solidFill>
              </a:rPr>
              <a:t> </a:t>
            </a:r>
            <a:r>
              <a:rPr lang="en-ID" sz="1400" b="1" dirty="0" err="1">
                <a:solidFill>
                  <a:schemeClr val="accent3"/>
                </a:solidFill>
              </a:rPr>
              <a:t>en</a:t>
            </a:r>
            <a:r>
              <a:rPr lang="en-ID" sz="1400" b="1" dirty="0">
                <a:solidFill>
                  <a:schemeClr val="accent3"/>
                </a:solidFill>
              </a:rPr>
              <a:t> </a:t>
            </a:r>
            <a:r>
              <a:rPr lang="en-ID" sz="1400" b="1" dirty="0" err="1">
                <a:solidFill>
                  <a:schemeClr val="accent3"/>
                </a:solidFill>
              </a:rPr>
              <a:t>informatique</a:t>
            </a:r>
            <a:endParaRPr lang="en-ID" sz="1400" b="1" dirty="0">
              <a:solidFill>
                <a:schemeClr val="accent3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400" b="1" dirty="0" err="1">
                <a:solidFill>
                  <a:schemeClr val="accent1"/>
                </a:solidFill>
              </a:rPr>
              <a:t>Travaille</a:t>
            </a:r>
            <a:r>
              <a:rPr lang="en-ID" sz="1400" b="1" dirty="0">
                <a:solidFill>
                  <a:schemeClr val="accent1"/>
                </a:solidFill>
              </a:rPr>
              <a:t> chez Google </a:t>
            </a:r>
            <a:r>
              <a:rPr lang="en-ID" sz="1400" b="1" dirty="0" err="1">
                <a:solidFill>
                  <a:schemeClr val="accent1"/>
                </a:solidFill>
              </a:rPr>
              <a:t>comme</a:t>
            </a:r>
            <a:r>
              <a:rPr lang="en-ID" sz="1400" b="1" dirty="0">
                <a:solidFill>
                  <a:schemeClr val="accent1"/>
                </a:solidFill>
              </a:rPr>
              <a:t> </a:t>
            </a:r>
            <a:r>
              <a:rPr lang="en-ID" sz="1400" b="1" dirty="0" err="1">
                <a:solidFill>
                  <a:schemeClr val="accent1"/>
                </a:solidFill>
              </a:rPr>
              <a:t>directeur</a:t>
            </a:r>
            <a:r>
              <a:rPr lang="en-ID" sz="1400" b="1" dirty="0">
                <a:solidFill>
                  <a:schemeClr val="accent1"/>
                </a:solidFill>
              </a:rPr>
              <a:t> de recherche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400" b="1" dirty="0">
                <a:solidFill>
                  <a:schemeClr val="accent1"/>
                </a:solidFill>
              </a:rPr>
              <a:t>Dirige </a:t>
            </a:r>
            <a:r>
              <a:rPr lang="en-ID" sz="1400" b="1" dirty="0" err="1">
                <a:solidFill>
                  <a:schemeClr val="accent1"/>
                </a:solidFill>
              </a:rPr>
              <a:t>l’équipe</a:t>
            </a:r>
            <a:r>
              <a:rPr lang="en-ID" sz="1400" b="1" dirty="0">
                <a:solidFill>
                  <a:schemeClr val="accent1"/>
                </a:solidFill>
              </a:rPr>
              <a:t> de </a:t>
            </a:r>
            <a:r>
              <a:rPr lang="en-ID" sz="1400" b="1" dirty="0" err="1">
                <a:solidFill>
                  <a:schemeClr val="accent1"/>
                </a:solidFill>
              </a:rPr>
              <a:t>traduction</a:t>
            </a:r>
            <a:r>
              <a:rPr lang="en-ID" sz="1400" b="1" dirty="0">
                <a:solidFill>
                  <a:schemeClr val="accent1"/>
                </a:solidFill>
              </a:rPr>
              <a:t> </a:t>
            </a:r>
            <a:r>
              <a:rPr lang="en-ID" sz="1400" b="1" dirty="0" err="1">
                <a:solidFill>
                  <a:schemeClr val="accent1"/>
                </a:solidFill>
              </a:rPr>
              <a:t>automatique</a:t>
            </a:r>
            <a:r>
              <a:rPr lang="en-ID" sz="1400" b="1" dirty="0">
                <a:solidFill>
                  <a:schemeClr val="accent1"/>
                </a:solidFill>
              </a:rPr>
              <a:t> Google Trad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1400" b="1" dirty="0" err="1">
                <a:solidFill>
                  <a:schemeClr val="accent1"/>
                </a:solidFill>
              </a:rPr>
              <a:t>Algorithme</a:t>
            </a:r>
            <a:r>
              <a:rPr lang="en-ID" sz="1400" b="1" dirty="0">
                <a:solidFill>
                  <a:schemeClr val="accent1"/>
                </a:solidFill>
              </a:rPr>
              <a:t> </a:t>
            </a:r>
            <a:r>
              <a:rPr lang="en-ID" sz="1400" b="1" dirty="0" err="1">
                <a:solidFill>
                  <a:schemeClr val="accent1"/>
                </a:solidFill>
              </a:rPr>
              <a:t>basé</a:t>
            </a:r>
            <a:r>
              <a:rPr lang="en-ID" sz="1400" b="1" dirty="0">
                <a:solidFill>
                  <a:schemeClr val="accent1"/>
                </a:solidFill>
              </a:rPr>
              <a:t> sur  Constraints Propagation and Search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224" y="349001"/>
            <a:ext cx="4508960" cy="65089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186E26-2F70-430B-905B-9F24D2B583BC}"/>
              </a:ext>
            </a:extLst>
          </p:cNvPr>
          <p:cNvSpPr/>
          <p:nvPr/>
        </p:nvSpPr>
        <p:spPr>
          <a:xfrm>
            <a:off x="4505325" y="6000924"/>
            <a:ext cx="3052266" cy="576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92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TextBox 823"/>
          <p:cNvSpPr txBox="1"/>
          <p:nvPr/>
        </p:nvSpPr>
        <p:spPr>
          <a:xfrm>
            <a:off x="4522762" y="900462"/>
            <a:ext cx="3167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Principe </a:t>
            </a:r>
            <a:r>
              <a:rPr lang="en-ID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Algorithme</a:t>
            </a:r>
            <a:endParaRPr lang="en-ID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791443" y="1541604"/>
            <a:ext cx="609111" cy="91929"/>
            <a:chOff x="8921264" y="5631744"/>
            <a:chExt cx="870714" cy="131411"/>
          </a:xfrm>
        </p:grpSpPr>
        <p:sp>
          <p:nvSpPr>
            <p:cNvPr id="9" name="Oval 8"/>
            <p:cNvSpPr/>
            <p:nvPr/>
          </p:nvSpPr>
          <p:spPr>
            <a:xfrm>
              <a:off x="8921264" y="5631744"/>
              <a:ext cx="131411" cy="13141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/>
            <p:cNvSpPr/>
            <p:nvPr/>
          </p:nvSpPr>
          <p:spPr>
            <a:xfrm>
              <a:off x="9106090" y="5631744"/>
              <a:ext cx="131411" cy="131411"/>
            </a:xfrm>
            <a:prstGeom prst="ellips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Oval 10"/>
            <p:cNvSpPr/>
            <p:nvPr/>
          </p:nvSpPr>
          <p:spPr>
            <a:xfrm>
              <a:off x="9290916" y="5631744"/>
              <a:ext cx="131411" cy="131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Oval 11"/>
            <p:cNvSpPr/>
            <p:nvPr/>
          </p:nvSpPr>
          <p:spPr>
            <a:xfrm>
              <a:off x="9475741" y="5631744"/>
              <a:ext cx="131411" cy="131411"/>
            </a:xfrm>
            <a:prstGeom prst="ellips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9660567" y="5631744"/>
              <a:ext cx="131411" cy="13141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2584824" y="2518068"/>
            <a:ext cx="210666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Constraints</a:t>
            </a:r>
            <a:r>
              <a:rPr lang="fr-FR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Propagation</a:t>
            </a:r>
            <a:endParaRPr lang="id-ID" sz="1467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2584824" y="2753912"/>
            <a:ext cx="3165621" cy="117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(1) Si un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carré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n’a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qu’une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seule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valeur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possible,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alors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éliminez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cette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valeurs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pairs.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(2) Si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unite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n’a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qu’une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seule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place possible pour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valeur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mettez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-y la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valeur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7511386" y="2518068"/>
            <a:ext cx="72808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Search</a:t>
            </a:r>
            <a:endParaRPr lang="id-ID" sz="1467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7511386" y="2753912"/>
            <a:ext cx="3165621" cy="117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arenBoth"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Calculer le nombre de possibilités pour chaque case restante</a:t>
            </a:r>
          </a:p>
          <a:p>
            <a:pPr marL="228600" indent="-228600" algn="just">
              <a:lnSpc>
                <a:spcPct val="150000"/>
              </a:lnSpc>
              <a:buAutoNum type="arabicParenBoth"/>
            </a:pP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Remplacer une des cases avec la plus grande probabilité de réussite</a:t>
            </a: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8" name="Oval 167"/>
          <p:cNvSpPr/>
          <p:nvPr/>
        </p:nvSpPr>
        <p:spPr>
          <a:xfrm rot="5400000">
            <a:off x="1550755" y="2521213"/>
            <a:ext cx="875073" cy="8778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grpSp>
        <p:nvGrpSpPr>
          <p:cNvPr id="169" name="Group 168"/>
          <p:cNvGrpSpPr/>
          <p:nvPr/>
        </p:nvGrpSpPr>
        <p:grpSpPr>
          <a:xfrm>
            <a:off x="1832328" y="2782290"/>
            <a:ext cx="317704" cy="355669"/>
            <a:chOff x="6243638" y="498475"/>
            <a:chExt cx="757237" cy="847725"/>
          </a:xfrm>
          <a:solidFill>
            <a:schemeClr val="bg1"/>
          </a:solidFill>
        </p:grpSpPr>
        <p:sp>
          <p:nvSpPr>
            <p:cNvPr id="170" name="Freeform 5"/>
            <p:cNvSpPr>
              <a:spLocks noEditPoints="1"/>
            </p:cNvSpPr>
            <p:nvPr/>
          </p:nvSpPr>
          <p:spPr bwMode="auto">
            <a:xfrm>
              <a:off x="6450013" y="717550"/>
              <a:ext cx="339725" cy="409575"/>
            </a:xfrm>
            <a:custGeom>
              <a:avLst/>
              <a:gdLst>
                <a:gd name="T0" fmla="*/ 593 w 627"/>
                <a:gd name="T1" fmla="*/ 320 h 756"/>
                <a:gd name="T2" fmla="*/ 119 w 627"/>
                <a:gd name="T3" fmla="*/ 17 h 756"/>
                <a:gd name="T4" fmla="*/ 32 w 627"/>
                <a:gd name="T5" fmla="*/ 23 h 756"/>
                <a:gd name="T6" fmla="*/ 13 w 627"/>
                <a:gd name="T7" fmla="*/ 108 h 756"/>
                <a:gd name="T8" fmla="*/ 123 w 627"/>
                <a:gd name="T9" fmla="*/ 352 h 756"/>
                <a:gd name="T10" fmla="*/ 130 w 627"/>
                <a:gd name="T11" fmla="*/ 378 h 756"/>
                <a:gd name="T12" fmla="*/ 123 w 627"/>
                <a:gd name="T13" fmla="*/ 404 h 756"/>
                <a:gd name="T14" fmla="*/ 13 w 627"/>
                <a:gd name="T15" fmla="*/ 647 h 756"/>
                <a:gd name="T16" fmla="*/ 32 w 627"/>
                <a:gd name="T17" fmla="*/ 732 h 756"/>
                <a:gd name="T18" fmla="*/ 119 w 627"/>
                <a:gd name="T19" fmla="*/ 739 h 756"/>
                <a:gd name="T20" fmla="*/ 593 w 627"/>
                <a:gd name="T21" fmla="*/ 435 h 756"/>
                <a:gd name="T22" fmla="*/ 627 w 627"/>
                <a:gd name="T23" fmla="*/ 378 h 756"/>
                <a:gd name="T24" fmla="*/ 593 w 627"/>
                <a:gd name="T25" fmla="*/ 320 h 756"/>
                <a:gd name="T26" fmla="*/ 593 w 627"/>
                <a:gd name="T27" fmla="*/ 320 h 756"/>
                <a:gd name="T28" fmla="*/ 593 w 627"/>
                <a:gd name="T29" fmla="*/ 32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7" h="756">
                  <a:moveTo>
                    <a:pt x="593" y="320"/>
                  </a:moveTo>
                  <a:cubicBezTo>
                    <a:pt x="119" y="17"/>
                    <a:pt x="119" y="17"/>
                    <a:pt x="119" y="17"/>
                  </a:cubicBezTo>
                  <a:cubicBezTo>
                    <a:pt x="91" y="0"/>
                    <a:pt x="56" y="2"/>
                    <a:pt x="32" y="23"/>
                  </a:cubicBezTo>
                  <a:cubicBezTo>
                    <a:pt x="7" y="44"/>
                    <a:pt x="0" y="79"/>
                    <a:pt x="13" y="108"/>
                  </a:cubicBezTo>
                  <a:cubicBezTo>
                    <a:pt x="123" y="352"/>
                    <a:pt x="123" y="352"/>
                    <a:pt x="123" y="352"/>
                  </a:cubicBezTo>
                  <a:cubicBezTo>
                    <a:pt x="127" y="360"/>
                    <a:pt x="130" y="369"/>
                    <a:pt x="130" y="378"/>
                  </a:cubicBezTo>
                  <a:cubicBezTo>
                    <a:pt x="130" y="387"/>
                    <a:pt x="127" y="396"/>
                    <a:pt x="123" y="404"/>
                  </a:cubicBezTo>
                  <a:cubicBezTo>
                    <a:pt x="13" y="647"/>
                    <a:pt x="13" y="647"/>
                    <a:pt x="13" y="647"/>
                  </a:cubicBezTo>
                  <a:cubicBezTo>
                    <a:pt x="0" y="676"/>
                    <a:pt x="7" y="711"/>
                    <a:pt x="32" y="732"/>
                  </a:cubicBezTo>
                  <a:cubicBezTo>
                    <a:pt x="56" y="753"/>
                    <a:pt x="91" y="756"/>
                    <a:pt x="119" y="739"/>
                  </a:cubicBezTo>
                  <a:cubicBezTo>
                    <a:pt x="593" y="435"/>
                    <a:pt x="593" y="435"/>
                    <a:pt x="593" y="435"/>
                  </a:cubicBezTo>
                  <a:cubicBezTo>
                    <a:pt x="613" y="423"/>
                    <a:pt x="627" y="401"/>
                    <a:pt x="627" y="378"/>
                  </a:cubicBezTo>
                  <a:cubicBezTo>
                    <a:pt x="627" y="354"/>
                    <a:pt x="613" y="333"/>
                    <a:pt x="593" y="320"/>
                  </a:cubicBezTo>
                  <a:close/>
                  <a:moveTo>
                    <a:pt x="593" y="320"/>
                  </a:moveTo>
                  <a:cubicBezTo>
                    <a:pt x="593" y="320"/>
                    <a:pt x="593" y="320"/>
                    <a:pt x="593" y="3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171" name="Freeform 6"/>
            <p:cNvSpPr>
              <a:spLocks noEditPoints="1"/>
            </p:cNvSpPr>
            <p:nvPr/>
          </p:nvSpPr>
          <p:spPr bwMode="auto">
            <a:xfrm>
              <a:off x="6243638" y="498475"/>
              <a:ext cx="757237" cy="847725"/>
            </a:xfrm>
            <a:custGeom>
              <a:avLst/>
              <a:gdLst>
                <a:gd name="T0" fmla="*/ 1055 w 1397"/>
                <a:gd name="T1" fmla="*/ 0 h 1567"/>
                <a:gd name="T2" fmla="*/ 191 w 1397"/>
                <a:gd name="T3" fmla="*/ 0 h 1567"/>
                <a:gd name="T4" fmla="*/ 0 w 1397"/>
                <a:gd name="T5" fmla="*/ 192 h 1567"/>
                <a:gd name="T6" fmla="*/ 0 w 1397"/>
                <a:gd name="T7" fmla="*/ 1377 h 1567"/>
                <a:gd name="T8" fmla="*/ 191 w 1397"/>
                <a:gd name="T9" fmla="*/ 1567 h 1567"/>
                <a:gd name="T10" fmla="*/ 1206 w 1397"/>
                <a:gd name="T11" fmla="*/ 1567 h 1567"/>
                <a:gd name="T12" fmla="*/ 1397 w 1397"/>
                <a:gd name="T13" fmla="*/ 1377 h 1567"/>
                <a:gd name="T14" fmla="*/ 1397 w 1397"/>
                <a:gd name="T15" fmla="*/ 350 h 1567"/>
                <a:gd name="T16" fmla="*/ 1055 w 1397"/>
                <a:gd name="T17" fmla="*/ 0 h 1567"/>
                <a:gd name="T18" fmla="*/ 1261 w 1397"/>
                <a:gd name="T19" fmla="*/ 1377 h 1567"/>
                <a:gd name="T20" fmla="*/ 1206 w 1397"/>
                <a:gd name="T21" fmla="*/ 1433 h 1567"/>
                <a:gd name="T22" fmla="*/ 191 w 1397"/>
                <a:gd name="T23" fmla="*/ 1433 h 1567"/>
                <a:gd name="T24" fmla="*/ 137 w 1397"/>
                <a:gd name="T25" fmla="*/ 1377 h 1567"/>
                <a:gd name="T26" fmla="*/ 137 w 1397"/>
                <a:gd name="T27" fmla="*/ 192 h 1567"/>
                <a:gd name="T28" fmla="*/ 191 w 1397"/>
                <a:gd name="T29" fmla="*/ 137 h 1567"/>
                <a:gd name="T30" fmla="*/ 989 w 1397"/>
                <a:gd name="T31" fmla="*/ 137 h 1567"/>
                <a:gd name="T32" fmla="*/ 989 w 1397"/>
                <a:gd name="T33" fmla="*/ 289 h 1567"/>
                <a:gd name="T34" fmla="*/ 1111 w 1397"/>
                <a:gd name="T35" fmla="*/ 412 h 1567"/>
                <a:gd name="T36" fmla="*/ 1261 w 1397"/>
                <a:gd name="T37" fmla="*/ 414 h 1567"/>
                <a:gd name="T38" fmla="*/ 1261 w 1397"/>
                <a:gd name="T39" fmla="*/ 1377 h 1567"/>
                <a:gd name="T40" fmla="*/ 1261 w 1397"/>
                <a:gd name="T41" fmla="*/ 1377 h 1567"/>
                <a:gd name="T42" fmla="*/ 1261 w 1397"/>
                <a:gd name="T43" fmla="*/ 1377 h 1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7" h="1567">
                  <a:moveTo>
                    <a:pt x="1055" y="0"/>
                  </a:moveTo>
                  <a:cubicBezTo>
                    <a:pt x="191" y="0"/>
                    <a:pt x="191" y="0"/>
                    <a:pt x="191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1377"/>
                    <a:pt x="0" y="1377"/>
                    <a:pt x="0" y="1377"/>
                  </a:cubicBezTo>
                  <a:cubicBezTo>
                    <a:pt x="0" y="1482"/>
                    <a:pt x="86" y="1567"/>
                    <a:pt x="191" y="1567"/>
                  </a:cubicBezTo>
                  <a:cubicBezTo>
                    <a:pt x="1206" y="1567"/>
                    <a:pt x="1206" y="1567"/>
                    <a:pt x="1206" y="1567"/>
                  </a:cubicBezTo>
                  <a:cubicBezTo>
                    <a:pt x="1312" y="1567"/>
                    <a:pt x="1397" y="1482"/>
                    <a:pt x="1397" y="1377"/>
                  </a:cubicBezTo>
                  <a:cubicBezTo>
                    <a:pt x="1397" y="350"/>
                    <a:pt x="1397" y="350"/>
                    <a:pt x="1397" y="350"/>
                  </a:cubicBezTo>
                  <a:lnTo>
                    <a:pt x="1055" y="0"/>
                  </a:lnTo>
                  <a:close/>
                  <a:moveTo>
                    <a:pt x="1261" y="1377"/>
                  </a:moveTo>
                  <a:cubicBezTo>
                    <a:pt x="1261" y="1407"/>
                    <a:pt x="1236" y="1433"/>
                    <a:pt x="1206" y="1433"/>
                  </a:cubicBezTo>
                  <a:cubicBezTo>
                    <a:pt x="191" y="1433"/>
                    <a:pt x="191" y="1433"/>
                    <a:pt x="191" y="1433"/>
                  </a:cubicBezTo>
                  <a:cubicBezTo>
                    <a:pt x="161" y="1433"/>
                    <a:pt x="137" y="1407"/>
                    <a:pt x="137" y="1377"/>
                  </a:cubicBezTo>
                  <a:cubicBezTo>
                    <a:pt x="137" y="192"/>
                    <a:pt x="137" y="192"/>
                    <a:pt x="137" y="192"/>
                  </a:cubicBezTo>
                  <a:cubicBezTo>
                    <a:pt x="137" y="161"/>
                    <a:pt x="161" y="137"/>
                    <a:pt x="191" y="137"/>
                  </a:cubicBezTo>
                  <a:cubicBezTo>
                    <a:pt x="989" y="137"/>
                    <a:pt x="989" y="137"/>
                    <a:pt x="989" y="137"/>
                  </a:cubicBezTo>
                  <a:cubicBezTo>
                    <a:pt x="989" y="289"/>
                    <a:pt x="989" y="289"/>
                    <a:pt x="989" y="289"/>
                  </a:cubicBezTo>
                  <a:cubicBezTo>
                    <a:pt x="989" y="357"/>
                    <a:pt x="1043" y="412"/>
                    <a:pt x="1111" y="412"/>
                  </a:cubicBezTo>
                  <a:cubicBezTo>
                    <a:pt x="1261" y="414"/>
                    <a:pt x="1261" y="414"/>
                    <a:pt x="1261" y="414"/>
                  </a:cubicBezTo>
                  <a:lnTo>
                    <a:pt x="1261" y="1377"/>
                  </a:lnTo>
                  <a:close/>
                  <a:moveTo>
                    <a:pt x="1261" y="1377"/>
                  </a:moveTo>
                  <a:cubicBezTo>
                    <a:pt x="1261" y="1377"/>
                    <a:pt x="1261" y="1377"/>
                    <a:pt x="1261" y="13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</p:grpSp>
      <p:sp>
        <p:nvSpPr>
          <p:cNvPr id="198" name="Oval 197"/>
          <p:cNvSpPr/>
          <p:nvPr/>
        </p:nvSpPr>
        <p:spPr>
          <a:xfrm rot="5400000">
            <a:off x="6479464" y="2521213"/>
            <a:ext cx="875073" cy="8778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grpSp>
        <p:nvGrpSpPr>
          <p:cNvPr id="199" name="Group 198"/>
          <p:cNvGrpSpPr/>
          <p:nvPr/>
        </p:nvGrpSpPr>
        <p:grpSpPr>
          <a:xfrm>
            <a:off x="6744243" y="2742483"/>
            <a:ext cx="371692" cy="372667"/>
            <a:chOff x="5580063" y="968375"/>
            <a:chExt cx="2422525" cy="2428876"/>
          </a:xfrm>
          <a:solidFill>
            <a:schemeClr val="bg1"/>
          </a:solidFill>
        </p:grpSpPr>
        <p:sp>
          <p:nvSpPr>
            <p:cNvPr id="200" name="Freeform 23"/>
            <p:cNvSpPr>
              <a:spLocks noEditPoints="1"/>
            </p:cNvSpPr>
            <p:nvPr/>
          </p:nvSpPr>
          <p:spPr bwMode="auto">
            <a:xfrm>
              <a:off x="5580063" y="968375"/>
              <a:ext cx="2422525" cy="2428876"/>
            </a:xfrm>
            <a:custGeom>
              <a:avLst/>
              <a:gdLst>
                <a:gd name="T0" fmla="*/ 1364 w 1568"/>
                <a:gd name="T1" fmla="*/ 438 h 1573"/>
                <a:gd name="T2" fmla="*/ 1329 w 1568"/>
                <a:gd name="T3" fmla="*/ 438 h 1573"/>
                <a:gd name="T4" fmla="*/ 928 w 1568"/>
                <a:gd name="T5" fmla="*/ 72 h 1573"/>
                <a:gd name="T6" fmla="*/ 650 w 1568"/>
                <a:gd name="T7" fmla="*/ 75 h 1573"/>
                <a:gd name="T8" fmla="*/ 269 w 1568"/>
                <a:gd name="T9" fmla="*/ 438 h 1573"/>
                <a:gd name="T10" fmla="*/ 204 w 1568"/>
                <a:gd name="T11" fmla="*/ 438 h 1573"/>
                <a:gd name="T12" fmla="*/ 0 w 1568"/>
                <a:gd name="T13" fmla="*/ 642 h 1573"/>
                <a:gd name="T14" fmla="*/ 0 w 1568"/>
                <a:gd name="T15" fmla="*/ 1369 h 1573"/>
                <a:gd name="T16" fmla="*/ 204 w 1568"/>
                <a:gd name="T17" fmla="*/ 1573 h 1573"/>
                <a:gd name="T18" fmla="*/ 1364 w 1568"/>
                <a:gd name="T19" fmla="*/ 1573 h 1573"/>
                <a:gd name="T20" fmla="*/ 1568 w 1568"/>
                <a:gd name="T21" fmla="*/ 1369 h 1573"/>
                <a:gd name="T22" fmla="*/ 1568 w 1568"/>
                <a:gd name="T23" fmla="*/ 642 h 1573"/>
                <a:gd name="T24" fmla="*/ 1364 w 1568"/>
                <a:gd name="T25" fmla="*/ 438 h 1573"/>
                <a:gd name="T26" fmla="*/ 765 w 1568"/>
                <a:gd name="T27" fmla="*/ 196 h 1573"/>
                <a:gd name="T28" fmla="*/ 815 w 1568"/>
                <a:gd name="T29" fmla="*/ 195 h 1573"/>
                <a:gd name="T30" fmla="*/ 1082 w 1568"/>
                <a:gd name="T31" fmla="*/ 438 h 1573"/>
                <a:gd name="T32" fmla="*/ 510 w 1568"/>
                <a:gd name="T33" fmla="*/ 438 h 1573"/>
                <a:gd name="T34" fmla="*/ 765 w 1568"/>
                <a:gd name="T35" fmla="*/ 196 h 1573"/>
                <a:gd name="T36" fmla="*/ 1401 w 1568"/>
                <a:gd name="T37" fmla="*/ 1369 h 1573"/>
                <a:gd name="T38" fmla="*/ 1363 w 1568"/>
                <a:gd name="T39" fmla="*/ 1405 h 1573"/>
                <a:gd name="T40" fmla="*/ 203 w 1568"/>
                <a:gd name="T41" fmla="*/ 1405 h 1573"/>
                <a:gd name="T42" fmla="*/ 165 w 1568"/>
                <a:gd name="T43" fmla="*/ 1369 h 1573"/>
                <a:gd name="T44" fmla="*/ 165 w 1568"/>
                <a:gd name="T45" fmla="*/ 642 h 1573"/>
                <a:gd name="T46" fmla="*/ 203 w 1568"/>
                <a:gd name="T47" fmla="*/ 606 h 1573"/>
                <a:gd name="T48" fmla="*/ 1363 w 1568"/>
                <a:gd name="T49" fmla="*/ 606 h 1573"/>
                <a:gd name="T50" fmla="*/ 1401 w 1568"/>
                <a:gd name="T51" fmla="*/ 642 h 1573"/>
                <a:gd name="T52" fmla="*/ 1401 w 1568"/>
                <a:gd name="T53" fmla="*/ 1369 h 1573"/>
                <a:gd name="T54" fmla="*/ 1401 w 1568"/>
                <a:gd name="T55" fmla="*/ 1369 h 1573"/>
                <a:gd name="T56" fmla="*/ 1401 w 1568"/>
                <a:gd name="T57" fmla="*/ 1369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68" h="1573">
                  <a:moveTo>
                    <a:pt x="1364" y="438"/>
                  </a:moveTo>
                  <a:cubicBezTo>
                    <a:pt x="1329" y="438"/>
                    <a:pt x="1329" y="438"/>
                    <a:pt x="1329" y="438"/>
                  </a:cubicBezTo>
                  <a:cubicBezTo>
                    <a:pt x="928" y="72"/>
                    <a:pt x="928" y="72"/>
                    <a:pt x="928" y="72"/>
                  </a:cubicBezTo>
                  <a:cubicBezTo>
                    <a:pt x="849" y="0"/>
                    <a:pt x="727" y="1"/>
                    <a:pt x="650" y="75"/>
                  </a:cubicBezTo>
                  <a:cubicBezTo>
                    <a:pt x="269" y="438"/>
                    <a:pt x="269" y="438"/>
                    <a:pt x="269" y="438"/>
                  </a:cubicBezTo>
                  <a:cubicBezTo>
                    <a:pt x="204" y="438"/>
                    <a:pt x="204" y="438"/>
                    <a:pt x="204" y="438"/>
                  </a:cubicBezTo>
                  <a:cubicBezTo>
                    <a:pt x="91" y="438"/>
                    <a:pt x="0" y="530"/>
                    <a:pt x="0" y="642"/>
                  </a:cubicBezTo>
                  <a:cubicBezTo>
                    <a:pt x="0" y="1369"/>
                    <a:pt x="0" y="1369"/>
                    <a:pt x="0" y="1369"/>
                  </a:cubicBezTo>
                  <a:cubicBezTo>
                    <a:pt x="0" y="1482"/>
                    <a:pt x="91" y="1573"/>
                    <a:pt x="204" y="1573"/>
                  </a:cubicBezTo>
                  <a:cubicBezTo>
                    <a:pt x="1364" y="1573"/>
                    <a:pt x="1364" y="1573"/>
                    <a:pt x="1364" y="1573"/>
                  </a:cubicBezTo>
                  <a:cubicBezTo>
                    <a:pt x="1477" y="1573"/>
                    <a:pt x="1568" y="1482"/>
                    <a:pt x="1568" y="1369"/>
                  </a:cubicBezTo>
                  <a:cubicBezTo>
                    <a:pt x="1568" y="642"/>
                    <a:pt x="1568" y="642"/>
                    <a:pt x="1568" y="642"/>
                  </a:cubicBezTo>
                  <a:cubicBezTo>
                    <a:pt x="1568" y="530"/>
                    <a:pt x="1477" y="438"/>
                    <a:pt x="1364" y="438"/>
                  </a:cubicBezTo>
                  <a:close/>
                  <a:moveTo>
                    <a:pt x="765" y="196"/>
                  </a:moveTo>
                  <a:cubicBezTo>
                    <a:pt x="779" y="182"/>
                    <a:pt x="801" y="182"/>
                    <a:pt x="815" y="195"/>
                  </a:cubicBezTo>
                  <a:cubicBezTo>
                    <a:pt x="1082" y="438"/>
                    <a:pt x="1082" y="438"/>
                    <a:pt x="1082" y="438"/>
                  </a:cubicBezTo>
                  <a:cubicBezTo>
                    <a:pt x="510" y="438"/>
                    <a:pt x="510" y="438"/>
                    <a:pt x="510" y="438"/>
                  </a:cubicBezTo>
                  <a:lnTo>
                    <a:pt x="765" y="196"/>
                  </a:lnTo>
                  <a:close/>
                  <a:moveTo>
                    <a:pt x="1401" y="1369"/>
                  </a:moveTo>
                  <a:cubicBezTo>
                    <a:pt x="1401" y="1389"/>
                    <a:pt x="1383" y="1405"/>
                    <a:pt x="1363" y="1405"/>
                  </a:cubicBezTo>
                  <a:cubicBezTo>
                    <a:pt x="203" y="1405"/>
                    <a:pt x="203" y="1405"/>
                    <a:pt x="203" y="1405"/>
                  </a:cubicBezTo>
                  <a:cubicBezTo>
                    <a:pt x="183" y="1405"/>
                    <a:pt x="165" y="1389"/>
                    <a:pt x="165" y="1369"/>
                  </a:cubicBezTo>
                  <a:cubicBezTo>
                    <a:pt x="165" y="642"/>
                    <a:pt x="165" y="642"/>
                    <a:pt x="165" y="642"/>
                  </a:cubicBezTo>
                  <a:cubicBezTo>
                    <a:pt x="165" y="622"/>
                    <a:pt x="183" y="606"/>
                    <a:pt x="203" y="606"/>
                  </a:cubicBezTo>
                  <a:cubicBezTo>
                    <a:pt x="1363" y="606"/>
                    <a:pt x="1363" y="606"/>
                    <a:pt x="1363" y="606"/>
                  </a:cubicBezTo>
                  <a:cubicBezTo>
                    <a:pt x="1383" y="606"/>
                    <a:pt x="1401" y="622"/>
                    <a:pt x="1401" y="642"/>
                  </a:cubicBezTo>
                  <a:lnTo>
                    <a:pt x="1401" y="1369"/>
                  </a:lnTo>
                  <a:close/>
                  <a:moveTo>
                    <a:pt x="1401" y="1369"/>
                  </a:moveTo>
                  <a:cubicBezTo>
                    <a:pt x="1401" y="1369"/>
                    <a:pt x="1401" y="1369"/>
                    <a:pt x="1401" y="13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201" name="Freeform 24"/>
            <p:cNvSpPr>
              <a:spLocks noEditPoints="1"/>
            </p:cNvSpPr>
            <p:nvPr/>
          </p:nvSpPr>
          <p:spPr bwMode="auto">
            <a:xfrm>
              <a:off x="5967413" y="1984375"/>
              <a:ext cx="466725" cy="468313"/>
            </a:xfrm>
            <a:custGeom>
              <a:avLst/>
              <a:gdLst>
                <a:gd name="T0" fmla="*/ 151 w 302"/>
                <a:gd name="T1" fmla="*/ 303 h 303"/>
                <a:gd name="T2" fmla="*/ 302 w 302"/>
                <a:gd name="T3" fmla="*/ 152 h 303"/>
                <a:gd name="T4" fmla="*/ 151 w 302"/>
                <a:gd name="T5" fmla="*/ 0 h 303"/>
                <a:gd name="T6" fmla="*/ 0 w 302"/>
                <a:gd name="T7" fmla="*/ 152 h 303"/>
                <a:gd name="T8" fmla="*/ 151 w 302"/>
                <a:gd name="T9" fmla="*/ 303 h 303"/>
                <a:gd name="T10" fmla="*/ 151 w 302"/>
                <a:gd name="T11" fmla="*/ 303 h 303"/>
                <a:gd name="T12" fmla="*/ 151 w 302"/>
                <a:gd name="T13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303">
                  <a:moveTo>
                    <a:pt x="151" y="303"/>
                  </a:moveTo>
                  <a:cubicBezTo>
                    <a:pt x="235" y="303"/>
                    <a:pt x="302" y="235"/>
                    <a:pt x="302" y="152"/>
                  </a:cubicBezTo>
                  <a:cubicBezTo>
                    <a:pt x="302" y="68"/>
                    <a:pt x="235" y="0"/>
                    <a:pt x="151" y="0"/>
                  </a:cubicBezTo>
                  <a:cubicBezTo>
                    <a:pt x="67" y="0"/>
                    <a:pt x="0" y="68"/>
                    <a:pt x="0" y="152"/>
                  </a:cubicBezTo>
                  <a:cubicBezTo>
                    <a:pt x="0" y="235"/>
                    <a:pt x="67" y="303"/>
                    <a:pt x="151" y="303"/>
                  </a:cubicBezTo>
                  <a:close/>
                  <a:moveTo>
                    <a:pt x="151" y="303"/>
                  </a:moveTo>
                  <a:cubicBezTo>
                    <a:pt x="151" y="303"/>
                    <a:pt x="151" y="303"/>
                    <a:pt x="151" y="3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  <p:sp>
          <p:nvSpPr>
            <p:cNvPr id="202" name="Freeform 25"/>
            <p:cNvSpPr>
              <a:spLocks noEditPoints="1"/>
            </p:cNvSpPr>
            <p:nvPr/>
          </p:nvSpPr>
          <p:spPr bwMode="auto">
            <a:xfrm>
              <a:off x="5967413" y="2170113"/>
              <a:ext cx="1647825" cy="814388"/>
            </a:xfrm>
            <a:custGeom>
              <a:avLst/>
              <a:gdLst>
                <a:gd name="T0" fmla="*/ 1034 w 1066"/>
                <a:gd name="T1" fmla="*/ 19 h 527"/>
                <a:gd name="T2" fmla="*/ 964 w 1066"/>
                <a:gd name="T3" fmla="*/ 8 h 527"/>
                <a:gd name="T4" fmla="*/ 57 w 1066"/>
                <a:gd name="T5" fmla="*/ 308 h 527"/>
                <a:gd name="T6" fmla="*/ 0 w 1066"/>
                <a:gd name="T7" fmla="*/ 388 h 527"/>
                <a:gd name="T8" fmla="*/ 0 w 1066"/>
                <a:gd name="T9" fmla="*/ 489 h 527"/>
                <a:gd name="T10" fmla="*/ 37 w 1066"/>
                <a:gd name="T11" fmla="*/ 527 h 527"/>
                <a:gd name="T12" fmla="*/ 1030 w 1066"/>
                <a:gd name="T13" fmla="*/ 527 h 527"/>
                <a:gd name="T14" fmla="*/ 1066 w 1066"/>
                <a:gd name="T15" fmla="*/ 489 h 527"/>
                <a:gd name="T16" fmla="*/ 1066 w 1066"/>
                <a:gd name="T17" fmla="*/ 82 h 527"/>
                <a:gd name="T18" fmla="*/ 1034 w 1066"/>
                <a:gd name="T19" fmla="*/ 19 h 527"/>
                <a:gd name="T20" fmla="*/ 1034 w 1066"/>
                <a:gd name="T21" fmla="*/ 19 h 527"/>
                <a:gd name="T22" fmla="*/ 1034 w 1066"/>
                <a:gd name="T23" fmla="*/ 19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6" h="527">
                  <a:moveTo>
                    <a:pt x="1034" y="19"/>
                  </a:moveTo>
                  <a:cubicBezTo>
                    <a:pt x="1014" y="4"/>
                    <a:pt x="988" y="0"/>
                    <a:pt x="964" y="8"/>
                  </a:cubicBezTo>
                  <a:cubicBezTo>
                    <a:pt x="57" y="308"/>
                    <a:pt x="57" y="308"/>
                    <a:pt x="57" y="308"/>
                  </a:cubicBezTo>
                  <a:cubicBezTo>
                    <a:pt x="23" y="319"/>
                    <a:pt x="0" y="351"/>
                    <a:pt x="0" y="388"/>
                  </a:cubicBezTo>
                  <a:cubicBezTo>
                    <a:pt x="0" y="489"/>
                    <a:pt x="0" y="489"/>
                    <a:pt x="0" y="489"/>
                  </a:cubicBezTo>
                  <a:cubicBezTo>
                    <a:pt x="0" y="510"/>
                    <a:pt x="16" y="527"/>
                    <a:pt x="37" y="527"/>
                  </a:cubicBezTo>
                  <a:cubicBezTo>
                    <a:pt x="1030" y="527"/>
                    <a:pt x="1030" y="527"/>
                    <a:pt x="1030" y="527"/>
                  </a:cubicBezTo>
                  <a:cubicBezTo>
                    <a:pt x="1050" y="527"/>
                    <a:pt x="1066" y="510"/>
                    <a:pt x="1066" y="489"/>
                  </a:cubicBezTo>
                  <a:cubicBezTo>
                    <a:pt x="1066" y="82"/>
                    <a:pt x="1066" y="82"/>
                    <a:pt x="1066" y="82"/>
                  </a:cubicBezTo>
                  <a:cubicBezTo>
                    <a:pt x="1066" y="57"/>
                    <a:pt x="1055" y="33"/>
                    <a:pt x="1034" y="19"/>
                  </a:cubicBezTo>
                  <a:close/>
                  <a:moveTo>
                    <a:pt x="1034" y="19"/>
                  </a:moveTo>
                  <a:cubicBezTo>
                    <a:pt x="1034" y="19"/>
                    <a:pt x="1034" y="19"/>
                    <a:pt x="1034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48DA5EEB-F353-42EF-B06C-2E2E441FCC16}"/>
              </a:ext>
            </a:extLst>
          </p:cNvPr>
          <p:cNvSpPr/>
          <p:nvPr/>
        </p:nvSpPr>
        <p:spPr>
          <a:xfrm>
            <a:off x="4505325" y="6000924"/>
            <a:ext cx="3052266" cy="576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50E7B01-0E56-41BF-9A80-C44979D74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26" y="4100658"/>
            <a:ext cx="7739065" cy="24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11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451722" y="2039640"/>
            <a:ext cx="3306657" cy="1349539"/>
          </a:xfrm>
          <a:prstGeom prst="rect">
            <a:avLst/>
          </a:pr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Rectangle 49"/>
          <p:cNvSpPr/>
          <p:nvPr/>
        </p:nvSpPr>
        <p:spPr>
          <a:xfrm>
            <a:off x="451722" y="3910279"/>
            <a:ext cx="3306657" cy="1349539"/>
          </a:xfrm>
          <a:prstGeom prst="rect">
            <a:avLst/>
          </a:pr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Freeform 165"/>
          <p:cNvSpPr>
            <a:spLocks noEditPoints="1"/>
          </p:cNvSpPr>
          <p:nvPr/>
        </p:nvSpPr>
        <p:spPr bwMode="auto">
          <a:xfrm>
            <a:off x="707769" y="2497824"/>
            <a:ext cx="436681" cy="479543"/>
          </a:xfrm>
          <a:custGeom>
            <a:avLst/>
            <a:gdLst>
              <a:gd name="T0" fmla="*/ 0 w 69"/>
              <a:gd name="T1" fmla="*/ 9 h 73"/>
              <a:gd name="T2" fmla="*/ 19 w 69"/>
              <a:gd name="T3" fmla="*/ 73 h 73"/>
              <a:gd name="T4" fmla="*/ 69 w 69"/>
              <a:gd name="T5" fmla="*/ 64 h 73"/>
              <a:gd name="T6" fmla="*/ 20 w 69"/>
              <a:gd name="T7" fmla="*/ 69 h 73"/>
              <a:gd name="T8" fmla="*/ 20 w 69"/>
              <a:gd name="T9" fmla="*/ 60 h 73"/>
              <a:gd name="T10" fmla="*/ 20 w 69"/>
              <a:gd name="T11" fmla="*/ 54 h 73"/>
              <a:gd name="T12" fmla="*/ 27 w 69"/>
              <a:gd name="T13" fmla="*/ 57 h 73"/>
              <a:gd name="T14" fmla="*/ 35 w 69"/>
              <a:gd name="T15" fmla="*/ 41 h 73"/>
              <a:gd name="T16" fmla="*/ 42 w 69"/>
              <a:gd name="T17" fmla="*/ 57 h 73"/>
              <a:gd name="T18" fmla="*/ 49 w 69"/>
              <a:gd name="T19" fmla="*/ 54 h 73"/>
              <a:gd name="T20" fmla="*/ 44 w 69"/>
              <a:gd name="T21" fmla="*/ 37 h 73"/>
              <a:gd name="T22" fmla="*/ 47 w 69"/>
              <a:gd name="T23" fmla="*/ 34 h 73"/>
              <a:gd name="T24" fmla="*/ 48 w 69"/>
              <a:gd name="T25" fmla="*/ 28 h 73"/>
              <a:gd name="T26" fmla="*/ 46 w 69"/>
              <a:gd name="T27" fmla="*/ 23 h 73"/>
              <a:gd name="T28" fmla="*/ 42 w 69"/>
              <a:gd name="T29" fmla="*/ 18 h 73"/>
              <a:gd name="T30" fmla="*/ 37 w 69"/>
              <a:gd name="T31" fmla="*/ 16 h 73"/>
              <a:gd name="T32" fmla="*/ 31 w 69"/>
              <a:gd name="T33" fmla="*/ 16 h 73"/>
              <a:gd name="T34" fmla="*/ 26 w 69"/>
              <a:gd name="T35" fmla="*/ 19 h 73"/>
              <a:gd name="T36" fmla="*/ 22 w 69"/>
              <a:gd name="T37" fmla="*/ 24 h 73"/>
              <a:gd name="T38" fmla="*/ 21 w 69"/>
              <a:gd name="T39" fmla="*/ 29 h 73"/>
              <a:gd name="T40" fmla="*/ 23 w 69"/>
              <a:gd name="T41" fmla="*/ 35 h 73"/>
              <a:gd name="T42" fmla="*/ 19 w 69"/>
              <a:gd name="T43" fmla="*/ 53 h 73"/>
              <a:gd name="T44" fmla="*/ 8 w 69"/>
              <a:gd name="T45" fmla="*/ 51 h 73"/>
              <a:gd name="T46" fmla="*/ 9 w 69"/>
              <a:gd name="T47" fmla="*/ 7 h 73"/>
              <a:gd name="T48" fmla="*/ 62 w 69"/>
              <a:gd name="T49" fmla="*/ 64 h 73"/>
              <a:gd name="T50" fmla="*/ 22 w 69"/>
              <a:gd name="T51" fmla="*/ 65 h 73"/>
              <a:gd name="T52" fmla="*/ 24 w 69"/>
              <a:gd name="T53" fmla="*/ 24 h 73"/>
              <a:gd name="T54" fmla="*/ 35 w 69"/>
              <a:gd name="T55" fmla="*/ 19 h 73"/>
              <a:gd name="T56" fmla="*/ 25 w 69"/>
              <a:gd name="T57" fmla="*/ 29 h 73"/>
              <a:gd name="T58" fmla="*/ 37 w 69"/>
              <a:gd name="T59" fmla="*/ 42 h 73"/>
              <a:gd name="T60" fmla="*/ 40 w 69"/>
              <a:gd name="T61" fmla="*/ 40 h 73"/>
              <a:gd name="T62" fmla="*/ 47 w 69"/>
              <a:gd name="T63" fmla="*/ 51 h 73"/>
              <a:gd name="T64" fmla="*/ 42 w 69"/>
              <a:gd name="T65" fmla="*/ 49 h 73"/>
              <a:gd name="T66" fmla="*/ 37 w 69"/>
              <a:gd name="T67" fmla="*/ 42 h 73"/>
              <a:gd name="T68" fmla="*/ 45 w 69"/>
              <a:gd name="T69" fmla="*/ 24 h 73"/>
              <a:gd name="T70" fmla="*/ 42 w 69"/>
              <a:gd name="T71" fmla="*/ 20 h 73"/>
              <a:gd name="T72" fmla="*/ 37 w 69"/>
              <a:gd name="T73" fmla="*/ 18 h 73"/>
              <a:gd name="T74" fmla="*/ 32 w 69"/>
              <a:gd name="T75" fmla="*/ 18 h 73"/>
              <a:gd name="T76" fmla="*/ 32 w 69"/>
              <a:gd name="T77" fmla="*/ 18 h 73"/>
              <a:gd name="T78" fmla="*/ 27 w 69"/>
              <a:gd name="T79" fmla="*/ 20 h 73"/>
              <a:gd name="T80" fmla="*/ 27 w 69"/>
              <a:gd name="T81" fmla="*/ 40 h 73"/>
              <a:gd name="T82" fmla="*/ 31 w 69"/>
              <a:gd name="T83" fmla="*/ 42 h 73"/>
              <a:gd name="T84" fmla="*/ 28 w 69"/>
              <a:gd name="T85" fmla="*/ 53 h 73"/>
              <a:gd name="T86" fmla="*/ 26 w 69"/>
              <a:gd name="T87" fmla="*/ 48 h 73"/>
              <a:gd name="T88" fmla="*/ 26 w 69"/>
              <a:gd name="T89" fmla="*/ 40 h 73"/>
              <a:gd name="T90" fmla="*/ 22 w 69"/>
              <a:gd name="T91" fmla="*/ 70 h 73"/>
              <a:gd name="T92" fmla="*/ 60 w 69"/>
              <a:gd name="T93" fmla="*/ 68 h 73"/>
              <a:gd name="T94" fmla="*/ 60 w 69"/>
              <a:gd name="T95" fmla="*/ 5 h 73"/>
              <a:gd name="T96" fmla="*/ 5 w 69"/>
              <a:gd name="T97" fmla="*/ 51 h 73"/>
              <a:gd name="T98" fmla="*/ 3 w 69"/>
              <a:gd name="T99" fmla="*/ 9 h 73"/>
              <a:gd name="T100" fmla="*/ 66 w 69"/>
              <a:gd name="T101" fmla="*/ 9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9" h="73">
                <a:moveTo>
                  <a:pt x="60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3"/>
                  <a:pt x="0" y="53"/>
                  <a:pt x="0" y="54"/>
                </a:cubicBezTo>
                <a:cubicBezTo>
                  <a:pt x="19" y="73"/>
                  <a:pt x="19" y="73"/>
                  <a:pt x="19" y="73"/>
                </a:cubicBezTo>
                <a:cubicBezTo>
                  <a:pt x="19" y="73"/>
                  <a:pt x="20" y="73"/>
                  <a:pt x="21" y="73"/>
                </a:cubicBezTo>
                <a:cubicBezTo>
                  <a:pt x="60" y="73"/>
                  <a:pt x="60" y="73"/>
                  <a:pt x="60" y="73"/>
                </a:cubicBezTo>
                <a:cubicBezTo>
                  <a:pt x="65" y="73"/>
                  <a:pt x="69" y="69"/>
                  <a:pt x="69" y="64"/>
                </a:cubicBezTo>
                <a:cubicBezTo>
                  <a:pt x="69" y="9"/>
                  <a:pt x="69" y="9"/>
                  <a:pt x="69" y="9"/>
                </a:cubicBezTo>
                <a:cubicBezTo>
                  <a:pt x="69" y="4"/>
                  <a:pt x="65" y="0"/>
                  <a:pt x="60" y="0"/>
                </a:cubicBezTo>
                <a:close/>
                <a:moveTo>
                  <a:pt x="20" y="69"/>
                </a:moveTo>
                <a:cubicBezTo>
                  <a:pt x="4" y="53"/>
                  <a:pt x="4" y="53"/>
                  <a:pt x="4" y="53"/>
                </a:cubicBezTo>
                <a:cubicBezTo>
                  <a:pt x="13" y="53"/>
                  <a:pt x="13" y="53"/>
                  <a:pt x="13" y="53"/>
                </a:cubicBezTo>
                <a:cubicBezTo>
                  <a:pt x="17" y="53"/>
                  <a:pt x="20" y="56"/>
                  <a:pt x="20" y="60"/>
                </a:cubicBezTo>
                <a:lnTo>
                  <a:pt x="20" y="69"/>
                </a:lnTo>
                <a:close/>
                <a:moveTo>
                  <a:pt x="19" y="54"/>
                </a:moveTo>
                <a:cubicBezTo>
                  <a:pt x="20" y="54"/>
                  <a:pt x="20" y="54"/>
                  <a:pt x="20" y="54"/>
                </a:cubicBezTo>
                <a:cubicBezTo>
                  <a:pt x="25" y="51"/>
                  <a:pt x="25" y="51"/>
                  <a:pt x="25" y="51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57"/>
                  <a:pt x="27" y="57"/>
                  <a:pt x="27" y="57"/>
                </a:cubicBezTo>
                <a:cubicBezTo>
                  <a:pt x="27" y="57"/>
                  <a:pt x="27" y="57"/>
                  <a:pt x="27" y="57"/>
                </a:cubicBezTo>
                <a:cubicBezTo>
                  <a:pt x="28" y="57"/>
                  <a:pt x="28" y="57"/>
                  <a:pt x="28" y="57"/>
                </a:cubicBezTo>
                <a:cubicBezTo>
                  <a:pt x="35" y="41"/>
                  <a:pt x="35" y="41"/>
                  <a:pt x="35" y="41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7"/>
                  <a:pt x="41" y="57"/>
                  <a:pt x="42" y="57"/>
                </a:cubicBezTo>
                <a:cubicBezTo>
                  <a:pt x="42" y="57"/>
                  <a:pt x="42" y="57"/>
                  <a:pt x="42" y="57"/>
                </a:cubicBezTo>
                <a:cubicBezTo>
                  <a:pt x="42" y="57"/>
                  <a:pt x="43" y="57"/>
                  <a:pt x="43" y="57"/>
                </a:cubicBezTo>
                <a:cubicBezTo>
                  <a:pt x="44" y="51"/>
                  <a:pt x="44" y="51"/>
                  <a:pt x="44" y="51"/>
                </a:cubicBezTo>
                <a:cubicBezTo>
                  <a:pt x="49" y="54"/>
                  <a:pt x="49" y="54"/>
                  <a:pt x="49" y="54"/>
                </a:cubicBezTo>
                <a:cubicBezTo>
                  <a:pt x="49" y="54"/>
                  <a:pt x="50" y="54"/>
                  <a:pt x="50" y="54"/>
                </a:cubicBezTo>
                <a:cubicBezTo>
                  <a:pt x="50" y="54"/>
                  <a:pt x="50" y="53"/>
                  <a:pt x="50" y="53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36"/>
                  <a:pt x="44" y="36"/>
                  <a:pt x="44" y="36"/>
                </a:cubicBezTo>
                <a:cubicBezTo>
                  <a:pt x="46" y="35"/>
                  <a:pt x="46" y="35"/>
                  <a:pt x="46" y="35"/>
                </a:cubicBezTo>
                <a:cubicBezTo>
                  <a:pt x="47" y="35"/>
                  <a:pt x="47" y="35"/>
                  <a:pt x="47" y="34"/>
                </a:cubicBezTo>
                <a:cubicBezTo>
                  <a:pt x="46" y="32"/>
                  <a:pt x="46" y="32"/>
                  <a:pt x="46" y="32"/>
                </a:cubicBezTo>
                <a:cubicBezTo>
                  <a:pt x="48" y="29"/>
                  <a:pt x="48" y="29"/>
                  <a:pt x="48" y="29"/>
                </a:cubicBezTo>
                <a:cubicBezTo>
                  <a:pt x="48" y="29"/>
                  <a:pt x="48" y="29"/>
                  <a:pt x="48" y="28"/>
                </a:cubicBezTo>
                <a:cubicBezTo>
                  <a:pt x="46" y="26"/>
                  <a:pt x="46" y="26"/>
                  <a:pt x="46" y="26"/>
                </a:cubicBezTo>
                <a:cubicBezTo>
                  <a:pt x="47" y="24"/>
                  <a:pt x="47" y="24"/>
                  <a:pt x="47" y="24"/>
                </a:cubicBezTo>
                <a:cubicBezTo>
                  <a:pt x="47" y="23"/>
                  <a:pt x="47" y="23"/>
                  <a:pt x="46" y="23"/>
                </a:cubicBezTo>
                <a:cubicBezTo>
                  <a:pt x="44" y="21"/>
                  <a:pt x="44" y="21"/>
                  <a:pt x="44" y="21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18"/>
                  <a:pt x="43" y="18"/>
                  <a:pt x="42" y="18"/>
                </a:cubicBezTo>
                <a:cubicBezTo>
                  <a:pt x="40" y="18"/>
                  <a:pt x="40" y="18"/>
                  <a:pt x="40" y="18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7" y="15"/>
                  <a:pt x="37" y="16"/>
                </a:cubicBezTo>
                <a:cubicBezTo>
                  <a:pt x="35" y="17"/>
                  <a:pt x="35" y="17"/>
                  <a:pt x="35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5"/>
                  <a:pt x="31" y="16"/>
                  <a:pt x="31" y="16"/>
                </a:cubicBezTo>
                <a:cubicBezTo>
                  <a:pt x="29" y="18"/>
                  <a:pt x="29" y="18"/>
                  <a:pt x="29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6" y="18"/>
                  <a:pt x="26" y="18"/>
                  <a:pt x="26" y="19"/>
                </a:cubicBezTo>
                <a:cubicBezTo>
                  <a:pt x="25" y="21"/>
                  <a:pt x="25" y="21"/>
                  <a:pt x="25" y="21"/>
                </a:cubicBezTo>
                <a:cubicBezTo>
                  <a:pt x="23" y="23"/>
                  <a:pt x="23" y="23"/>
                  <a:pt x="23" y="23"/>
                </a:cubicBezTo>
                <a:cubicBezTo>
                  <a:pt x="22" y="23"/>
                  <a:pt x="22" y="23"/>
                  <a:pt x="22" y="24"/>
                </a:cubicBezTo>
                <a:cubicBezTo>
                  <a:pt x="23" y="26"/>
                  <a:pt x="23" y="26"/>
                  <a:pt x="23" y="26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9"/>
                  <a:pt x="21" y="29"/>
                  <a:pt x="21" y="29"/>
                </a:cubicBezTo>
                <a:cubicBezTo>
                  <a:pt x="23" y="32"/>
                  <a:pt x="23" y="32"/>
                  <a:pt x="23" y="32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35"/>
                  <a:pt x="22" y="35"/>
                  <a:pt x="23" y="35"/>
                </a:cubicBezTo>
                <a:cubicBezTo>
                  <a:pt x="25" y="36"/>
                  <a:pt x="25" y="36"/>
                  <a:pt x="25" y="36"/>
                </a:cubicBezTo>
                <a:cubicBezTo>
                  <a:pt x="25" y="37"/>
                  <a:pt x="25" y="37"/>
                  <a:pt x="25" y="37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53"/>
                  <a:pt x="19" y="53"/>
                  <a:pt x="19" y="54"/>
                </a:cubicBezTo>
                <a:cubicBezTo>
                  <a:pt x="17" y="52"/>
                  <a:pt x="15" y="51"/>
                  <a:pt x="13" y="51"/>
                </a:cubicBezTo>
                <a:cubicBezTo>
                  <a:pt x="8" y="51"/>
                  <a:pt x="8" y="51"/>
                  <a:pt x="8" y="51"/>
                </a:cubicBezTo>
                <a:cubicBezTo>
                  <a:pt x="7" y="50"/>
                  <a:pt x="7" y="50"/>
                  <a:pt x="7" y="50"/>
                </a:cubicBezTo>
                <a:cubicBezTo>
                  <a:pt x="7" y="9"/>
                  <a:pt x="7" y="9"/>
                  <a:pt x="7" y="9"/>
                </a:cubicBezTo>
                <a:cubicBezTo>
                  <a:pt x="7" y="8"/>
                  <a:pt x="8" y="7"/>
                  <a:pt x="9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1" y="7"/>
                  <a:pt x="62" y="8"/>
                  <a:pt x="62" y="9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5"/>
                  <a:pt x="61" y="66"/>
                  <a:pt x="60" y="66"/>
                </a:cubicBezTo>
                <a:cubicBezTo>
                  <a:pt x="23" y="66"/>
                  <a:pt x="23" y="66"/>
                  <a:pt x="23" y="66"/>
                </a:cubicBezTo>
                <a:cubicBezTo>
                  <a:pt x="22" y="65"/>
                  <a:pt x="22" y="65"/>
                  <a:pt x="22" y="65"/>
                </a:cubicBezTo>
                <a:cubicBezTo>
                  <a:pt x="22" y="60"/>
                  <a:pt x="22" y="60"/>
                  <a:pt x="22" y="60"/>
                </a:cubicBezTo>
                <a:cubicBezTo>
                  <a:pt x="22" y="58"/>
                  <a:pt x="21" y="56"/>
                  <a:pt x="19" y="54"/>
                </a:cubicBezTo>
                <a:close/>
                <a:moveTo>
                  <a:pt x="24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lose/>
                <a:moveTo>
                  <a:pt x="35" y="19"/>
                </a:moveTo>
                <a:cubicBezTo>
                  <a:pt x="40" y="19"/>
                  <a:pt x="44" y="24"/>
                  <a:pt x="44" y="29"/>
                </a:cubicBezTo>
                <a:cubicBezTo>
                  <a:pt x="44" y="34"/>
                  <a:pt x="40" y="38"/>
                  <a:pt x="35" y="38"/>
                </a:cubicBezTo>
                <a:cubicBezTo>
                  <a:pt x="29" y="38"/>
                  <a:pt x="25" y="34"/>
                  <a:pt x="25" y="29"/>
                </a:cubicBezTo>
                <a:cubicBezTo>
                  <a:pt x="25" y="24"/>
                  <a:pt x="29" y="19"/>
                  <a:pt x="35" y="19"/>
                </a:cubicBezTo>
                <a:close/>
                <a:moveTo>
                  <a:pt x="37" y="42"/>
                </a:moveTo>
                <a:cubicBezTo>
                  <a:pt x="37" y="42"/>
                  <a:pt x="37" y="42"/>
                  <a:pt x="3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8" y="42"/>
                  <a:pt x="38" y="42"/>
                  <a:pt x="38" y="42"/>
                </a:cubicBezTo>
                <a:cubicBezTo>
                  <a:pt x="40" y="40"/>
                  <a:pt x="40" y="40"/>
                  <a:pt x="40" y="40"/>
                </a:cubicBezTo>
                <a:cubicBezTo>
                  <a:pt x="42" y="40"/>
                  <a:pt x="42" y="40"/>
                  <a:pt x="42" y="40"/>
                </a:cubicBezTo>
                <a:cubicBezTo>
                  <a:pt x="43" y="40"/>
                  <a:pt x="43" y="40"/>
                  <a:pt x="43" y="40"/>
                </a:cubicBezTo>
                <a:cubicBezTo>
                  <a:pt x="47" y="51"/>
                  <a:pt x="47" y="51"/>
                  <a:pt x="47" y="51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48"/>
                  <a:pt x="43" y="48"/>
                  <a:pt x="43" y="48"/>
                </a:cubicBezTo>
                <a:cubicBezTo>
                  <a:pt x="43" y="49"/>
                  <a:pt x="42" y="49"/>
                  <a:pt x="42" y="49"/>
                </a:cubicBezTo>
                <a:cubicBezTo>
                  <a:pt x="42" y="53"/>
                  <a:pt x="42" y="53"/>
                  <a:pt x="42" y="53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2"/>
                  <a:pt x="37" y="42"/>
                  <a:pt x="37" y="42"/>
                </a:cubicBezTo>
                <a:close/>
                <a:moveTo>
                  <a:pt x="45" y="24"/>
                </a:moveTo>
                <a:cubicBezTo>
                  <a:pt x="45" y="24"/>
                  <a:pt x="45" y="24"/>
                  <a:pt x="45" y="24"/>
                </a:cubicBezTo>
                <a:cubicBezTo>
                  <a:pt x="45" y="24"/>
                  <a:pt x="45" y="24"/>
                  <a:pt x="45" y="24"/>
                </a:cubicBezTo>
                <a:close/>
                <a:moveTo>
                  <a:pt x="42" y="20"/>
                </a:moveTo>
                <a:cubicBezTo>
                  <a:pt x="42" y="20"/>
                  <a:pt x="42" y="20"/>
                  <a:pt x="42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2" y="20"/>
                  <a:pt x="42" y="20"/>
                  <a:pt x="42" y="20"/>
                </a:cubicBezTo>
                <a:close/>
                <a:moveTo>
                  <a:pt x="37" y="18"/>
                </a:moveTo>
                <a:cubicBezTo>
                  <a:pt x="37" y="18"/>
                  <a:pt x="37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lose/>
                <a:moveTo>
                  <a:pt x="32" y="18"/>
                </a:move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lose/>
                <a:moveTo>
                  <a:pt x="27" y="20"/>
                </a:move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7" y="20"/>
                  <a:pt x="27" y="20"/>
                </a:cubicBezTo>
                <a:close/>
                <a:moveTo>
                  <a:pt x="26" y="40"/>
                </a:moveTo>
                <a:cubicBezTo>
                  <a:pt x="26" y="40"/>
                  <a:pt x="27" y="40"/>
                  <a:pt x="27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28" y="53"/>
                  <a:pt x="28" y="53"/>
                  <a:pt x="28" y="53"/>
                </a:cubicBezTo>
                <a:cubicBezTo>
                  <a:pt x="27" y="49"/>
                  <a:pt x="27" y="49"/>
                  <a:pt x="27" y="49"/>
                </a:cubicBezTo>
                <a:cubicBezTo>
                  <a:pt x="27" y="49"/>
                  <a:pt x="26" y="49"/>
                  <a:pt x="26" y="48"/>
                </a:cubicBezTo>
                <a:cubicBezTo>
                  <a:pt x="26" y="48"/>
                  <a:pt x="26" y="48"/>
                  <a:pt x="26" y="48"/>
                </a:cubicBezTo>
                <a:cubicBezTo>
                  <a:pt x="26" y="48"/>
                  <a:pt x="25" y="48"/>
                  <a:pt x="25" y="49"/>
                </a:cubicBezTo>
                <a:cubicBezTo>
                  <a:pt x="22" y="51"/>
                  <a:pt x="22" y="51"/>
                  <a:pt x="22" y="51"/>
                </a:cubicBezTo>
                <a:lnTo>
                  <a:pt x="26" y="40"/>
                </a:lnTo>
                <a:close/>
                <a:moveTo>
                  <a:pt x="66" y="64"/>
                </a:moveTo>
                <a:cubicBezTo>
                  <a:pt x="66" y="67"/>
                  <a:pt x="63" y="70"/>
                  <a:pt x="60" y="70"/>
                </a:cubicBezTo>
                <a:cubicBezTo>
                  <a:pt x="22" y="70"/>
                  <a:pt x="22" y="70"/>
                  <a:pt x="22" y="70"/>
                </a:cubicBezTo>
                <a:cubicBezTo>
                  <a:pt x="22" y="68"/>
                  <a:pt x="22" y="68"/>
                  <a:pt x="22" y="68"/>
                </a:cubicBezTo>
                <a:cubicBezTo>
                  <a:pt x="22" y="68"/>
                  <a:pt x="22" y="68"/>
                  <a:pt x="22" y="68"/>
                </a:cubicBezTo>
                <a:cubicBezTo>
                  <a:pt x="60" y="68"/>
                  <a:pt x="60" y="68"/>
                  <a:pt x="60" y="68"/>
                </a:cubicBezTo>
                <a:cubicBezTo>
                  <a:pt x="62" y="68"/>
                  <a:pt x="64" y="66"/>
                  <a:pt x="64" y="64"/>
                </a:cubicBezTo>
                <a:cubicBezTo>
                  <a:pt x="64" y="9"/>
                  <a:pt x="64" y="9"/>
                  <a:pt x="64" y="9"/>
                </a:cubicBezTo>
                <a:cubicBezTo>
                  <a:pt x="64" y="7"/>
                  <a:pt x="62" y="5"/>
                  <a:pt x="60" y="5"/>
                </a:cubicBezTo>
                <a:cubicBezTo>
                  <a:pt x="9" y="5"/>
                  <a:pt x="9" y="5"/>
                  <a:pt x="9" y="5"/>
                </a:cubicBezTo>
                <a:cubicBezTo>
                  <a:pt x="7" y="5"/>
                  <a:pt x="5" y="7"/>
                  <a:pt x="5" y="9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5" y="51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9"/>
                  <a:pt x="3" y="9"/>
                  <a:pt x="3" y="9"/>
                </a:cubicBezTo>
                <a:cubicBezTo>
                  <a:pt x="3" y="6"/>
                  <a:pt x="6" y="3"/>
                  <a:pt x="9" y="3"/>
                </a:cubicBezTo>
                <a:cubicBezTo>
                  <a:pt x="60" y="3"/>
                  <a:pt x="60" y="3"/>
                  <a:pt x="60" y="3"/>
                </a:cubicBezTo>
                <a:cubicBezTo>
                  <a:pt x="63" y="3"/>
                  <a:pt x="66" y="6"/>
                  <a:pt x="66" y="9"/>
                </a:cubicBezTo>
                <a:lnTo>
                  <a:pt x="66" y="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257"/>
          <p:cNvSpPr>
            <a:spLocks noEditPoints="1"/>
          </p:cNvSpPr>
          <p:nvPr/>
        </p:nvSpPr>
        <p:spPr bwMode="auto">
          <a:xfrm>
            <a:off x="690882" y="4380417"/>
            <a:ext cx="546453" cy="465494"/>
          </a:xfrm>
          <a:custGeom>
            <a:avLst/>
            <a:gdLst>
              <a:gd name="T0" fmla="*/ 26 w 80"/>
              <a:gd name="T1" fmla="*/ 65 h 65"/>
              <a:gd name="T2" fmla="*/ 0 w 80"/>
              <a:gd name="T3" fmla="*/ 65 h 65"/>
              <a:gd name="T4" fmla="*/ 7 w 80"/>
              <a:gd name="T5" fmla="*/ 54 h 65"/>
              <a:gd name="T6" fmla="*/ 8 w 80"/>
              <a:gd name="T7" fmla="*/ 47 h 65"/>
              <a:gd name="T8" fmla="*/ 8 w 80"/>
              <a:gd name="T9" fmla="*/ 43 h 65"/>
              <a:gd name="T10" fmla="*/ 19 w 80"/>
              <a:gd name="T11" fmla="*/ 44 h 65"/>
              <a:gd name="T12" fmla="*/ 17 w 80"/>
              <a:gd name="T13" fmla="*/ 50 h 65"/>
              <a:gd name="T14" fmla="*/ 24 w 80"/>
              <a:gd name="T15" fmla="*/ 56 h 65"/>
              <a:gd name="T16" fmla="*/ 44 w 80"/>
              <a:gd name="T17" fmla="*/ 50 h 65"/>
              <a:gd name="T18" fmla="*/ 46 w 80"/>
              <a:gd name="T19" fmla="*/ 44 h 65"/>
              <a:gd name="T20" fmla="*/ 35 w 80"/>
              <a:gd name="T21" fmla="*/ 43 h 65"/>
              <a:gd name="T22" fmla="*/ 35 w 80"/>
              <a:gd name="T23" fmla="*/ 47 h 65"/>
              <a:gd name="T24" fmla="*/ 34 w 80"/>
              <a:gd name="T25" fmla="*/ 54 h 65"/>
              <a:gd name="T26" fmla="*/ 28 w 80"/>
              <a:gd name="T27" fmla="*/ 65 h 65"/>
              <a:gd name="T28" fmla="*/ 53 w 80"/>
              <a:gd name="T29" fmla="*/ 65 h 65"/>
              <a:gd name="T30" fmla="*/ 46 w 80"/>
              <a:gd name="T31" fmla="*/ 54 h 65"/>
              <a:gd name="T32" fmla="*/ 71 w 80"/>
              <a:gd name="T33" fmla="*/ 53 h 65"/>
              <a:gd name="T34" fmla="*/ 73 w 80"/>
              <a:gd name="T35" fmla="*/ 46 h 65"/>
              <a:gd name="T36" fmla="*/ 67 w 80"/>
              <a:gd name="T37" fmla="*/ 37 h 65"/>
              <a:gd name="T38" fmla="*/ 61 w 80"/>
              <a:gd name="T39" fmla="*/ 46 h 65"/>
              <a:gd name="T40" fmla="*/ 63 w 80"/>
              <a:gd name="T41" fmla="*/ 53 h 65"/>
              <a:gd name="T42" fmla="*/ 54 w 80"/>
              <a:gd name="T43" fmla="*/ 65 h 65"/>
              <a:gd name="T44" fmla="*/ 79 w 80"/>
              <a:gd name="T45" fmla="*/ 65 h 65"/>
              <a:gd name="T46" fmla="*/ 78 w 80"/>
              <a:gd name="T47" fmla="*/ 56 h 65"/>
              <a:gd name="T48" fmla="*/ 52 w 80"/>
              <a:gd name="T49" fmla="*/ 20 h 65"/>
              <a:gd name="T50" fmla="*/ 46 w 80"/>
              <a:gd name="T51" fmla="*/ 20 h 65"/>
              <a:gd name="T52" fmla="*/ 51 w 80"/>
              <a:gd name="T53" fmla="*/ 31 h 65"/>
              <a:gd name="T54" fmla="*/ 44 w 80"/>
              <a:gd name="T55" fmla="*/ 13 h 65"/>
              <a:gd name="T56" fmla="*/ 71 w 80"/>
              <a:gd name="T57" fmla="*/ 33 h 65"/>
              <a:gd name="T58" fmla="*/ 44 w 80"/>
              <a:gd name="T59" fmla="*/ 24 h 65"/>
              <a:gd name="T60" fmla="*/ 42 w 80"/>
              <a:gd name="T61" fmla="*/ 33 h 65"/>
              <a:gd name="T62" fmla="*/ 42 w 80"/>
              <a:gd name="T63" fmla="*/ 37 h 65"/>
              <a:gd name="T64" fmla="*/ 73 w 80"/>
              <a:gd name="T65" fmla="*/ 34 h 65"/>
              <a:gd name="T66" fmla="*/ 73 w 80"/>
              <a:gd name="T67" fmla="*/ 2 h 65"/>
              <a:gd name="T68" fmla="*/ 42 w 80"/>
              <a:gd name="T69" fmla="*/ 0 h 65"/>
              <a:gd name="T70" fmla="*/ 42 w 80"/>
              <a:gd name="T71" fmla="*/ 3 h 65"/>
              <a:gd name="T72" fmla="*/ 44 w 80"/>
              <a:gd name="T73" fmla="*/ 24 h 65"/>
              <a:gd name="T74" fmla="*/ 68 w 80"/>
              <a:gd name="T75" fmla="*/ 31 h 65"/>
              <a:gd name="T76" fmla="*/ 63 w 80"/>
              <a:gd name="T77" fmla="*/ 7 h 65"/>
              <a:gd name="T78" fmla="*/ 63 w 80"/>
              <a:gd name="T79" fmla="*/ 31 h 65"/>
              <a:gd name="T80" fmla="*/ 60 w 80"/>
              <a:gd name="T81" fmla="*/ 31 h 65"/>
              <a:gd name="T82" fmla="*/ 55 w 80"/>
              <a:gd name="T83" fmla="*/ 13 h 65"/>
              <a:gd name="T84" fmla="*/ 55 w 80"/>
              <a:gd name="T85" fmla="*/ 31 h 65"/>
              <a:gd name="T86" fmla="*/ 27 w 80"/>
              <a:gd name="T87" fmla="*/ 29 h 65"/>
              <a:gd name="T88" fmla="*/ 8 w 80"/>
              <a:gd name="T89" fmla="*/ 36 h 65"/>
              <a:gd name="T90" fmla="*/ 9 w 80"/>
              <a:gd name="T91" fmla="*/ 20 h 65"/>
              <a:gd name="T92" fmla="*/ 15 w 80"/>
              <a:gd name="T93" fmla="*/ 18 h 65"/>
              <a:gd name="T94" fmla="*/ 15 w 80"/>
              <a:gd name="T95" fmla="*/ 15 h 65"/>
              <a:gd name="T96" fmla="*/ 14 w 80"/>
              <a:gd name="T97" fmla="*/ 10 h 65"/>
              <a:gd name="T98" fmla="*/ 23 w 80"/>
              <a:gd name="T99" fmla="*/ 10 h 65"/>
              <a:gd name="T100" fmla="*/ 22 w 80"/>
              <a:gd name="T101" fmla="*/ 13 h 65"/>
              <a:gd name="T102" fmla="*/ 22 w 80"/>
              <a:gd name="T103" fmla="*/ 17 h 65"/>
              <a:gd name="T104" fmla="*/ 27 w 80"/>
              <a:gd name="T105" fmla="*/ 20 h 65"/>
              <a:gd name="T106" fmla="*/ 40 w 80"/>
              <a:gd name="T107" fmla="*/ 18 h 65"/>
              <a:gd name="T108" fmla="*/ 46 w 80"/>
              <a:gd name="T109" fmla="*/ 13 h 65"/>
              <a:gd name="T110" fmla="*/ 42 w 80"/>
              <a:gd name="T111" fmla="*/ 23 h 65"/>
              <a:gd name="T112" fmla="*/ 43 w 80"/>
              <a:gd name="T113" fmla="*/ 24 h 65"/>
              <a:gd name="T114" fmla="*/ 32 w 80"/>
              <a:gd name="T115" fmla="*/ 32 h 65"/>
              <a:gd name="T116" fmla="*/ 15 w 80"/>
              <a:gd name="T117" fmla="*/ 18 h 65"/>
              <a:gd name="T118" fmla="*/ 21 w 80"/>
              <a:gd name="T119" fmla="*/ 18 h 65"/>
              <a:gd name="T120" fmla="*/ 21 w 80"/>
              <a:gd name="T121" fmla="*/ 18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0" h="65">
                <a:moveTo>
                  <a:pt x="24" y="56"/>
                </a:moveTo>
                <a:cubicBezTo>
                  <a:pt x="25" y="57"/>
                  <a:pt x="26" y="64"/>
                  <a:pt x="26" y="65"/>
                </a:cubicBezTo>
                <a:cubicBezTo>
                  <a:pt x="26" y="65"/>
                  <a:pt x="26" y="65"/>
                  <a:pt x="26" y="65"/>
                </a:cubicBezTo>
                <a:cubicBezTo>
                  <a:pt x="26" y="65"/>
                  <a:pt x="26" y="65"/>
                  <a:pt x="25" y="65"/>
                </a:cubicBezTo>
                <a:cubicBezTo>
                  <a:pt x="1" y="65"/>
                  <a:pt x="1" y="65"/>
                  <a:pt x="1" y="65"/>
                </a:cubicBezTo>
                <a:cubicBezTo>
                  <a:pt x="1" y="65"/>
                  <a:pt x="1" y="65"/>
                  <a:pt x="0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4"/>
                  <a:pt x="1" y="57"/>
                  <a:pt x="2" y="56"/>
                </a:cubicBezTo>
                <a:cubicBezTo>
                  <a:pt x="3" y="55"/>
                  <a:pt x="5" y="54"/>
                  <a:pt x="7" y="54"/>
                </a:cubicBezTo>
                <a:cubicBezTo>
                  <a:pt x="8" y="53"/>
                  <a:pt x="9" y="53"/>
                  <a:pt x="9" y="53"/>
                </a:cubicBezTo>
                <a:cubicBezTo>
                  <a:pt x="10" y="52"/>
                  <a:pt x="10" y="51"/>
                  <a:pt x="10" y="50"/>
                </a:cubicBezTo>
                <a:cubicBezTo>
                  <a:pt x="9" y="49"/>
                  <a:pt x="9" y="49"/>
                  <a:pt x="8" y="47"/>
                </a:cubicBezTo>
                <a:cubicBezTo>
                  <a:pt x="8" y="47"/>
                  <a:pt x="7" y="47"/>
                  <a:pt x="7" y="46"/>
                </a:cubicBezTo>
                <a:cubicBezTo>
                  <a:pt x="7" y="45"/>
                  <a:pt x="7" y="44"/>
                  <a:pt x="8" y="44"/>
                </a:cubicBezTo>
                <a:cubicBezTo>
                  <a:pt x="8" y="44"/>
                  <a:pt x="8" y="44"/>
                  <a:pt x="8" y="43"/>
                </a:cubicBezTo>
                <a:cubicBezTo>
                  <a:pt x="8" y="40"/>
                  <a:pt x="10" y="37"/>
                  <a:pt x="13" y="37"/>
                </a:cubicBezTo>
                <a:cubicBezTo>
                  <a:pt x="16" y="37"/>
                  <a:pt x="19" y="40"/>
                  <a:pt x="19" y="43"/>
                </a:cubicBezTo>
                <a:cubicBezTo>
                  <a:pt x="19" y="44"/>
                  <a:pt x="19" y="44"/>
                  <a:pt x="19" y="44"/>
                </a:cubicBezTo>
                <a:cubicBezTo>
                  <a:pt x="19" y="44"/>
                  <a:pt x="19" y="45"/>
                  <a:pt x="19" y="46"/>
                </a:cubicBezTo>
                <a:cubicBezTo>
                  <a:pt x="19" y="47"/>
                  <a:pt x="18" y="47"/>
                  <a:pt x="18" y="47"/>
                </a:cubicBezTo>
                <a:cubicBezTo>
                  <a:pt x="18" y="49"/>
                  <a:pt x="17" y="49"/>
                  <a:pt x="17" y="50"/>
                </a:cubicBezTo>
                <a:cubicBezTo>
                  <a:pt x="17" y="51"/>
                  <a:pt x="17" y="52"/>
                  <a:pt x="17" y="53"/>
                </a:cubicBezTo>
                <a:cubicBezTo>
                  <a:pt x="17" y="53"/>
                  <a:pt x="18" y="53"/>
                  <a:pt x="19" y="54"/>
                </a:cubicBezTo>
                <a:cubicBezTo>
                  <a:pt x="21" y="54"/>
                  <a:pt x="23" y="55"/>
                  <a:pt x="24" y="56"/>
                </a:cubicBezTo>
                <a:close/>
                <a:moveTo>
                  <a:pt x="46" y="54"/>
                </a:moveTo>
                <a:cubicBezTo>
                  <a:pt x="45" y="53"/>
                  <a:pt x="44" y="53"/>
                  <a:pt x="44" y="53"/>
                </a:cubicBezTo>
                <a:cubicBezTo>
                  <a:pt x="44" y="52"/>
                  <a:pt x="44" y="51"/>
                  <a:pt x="44" y="50"/>
                </a:cubicBezTo>
                <a:cubicBezTo>
                  <a:pt x="44" y="49"/>
                  <a:pt x="45" y="49"/>
                  <a:pt x="45" y="47"/>
                </a:cubicBezTo>
                <a:cubicBezTo>
                  <a:pt x="45" y="47"/>
                  <a:pt x="46" y="47"/>
                  <a:pt x="46" y="46"/>
                </a:cubicBezTo>
                <a:cubicBezTo>
                  <a:pt x="46" y="45"/>
                  <a:pt x="46" y="44"/>
                  <a:pt x="46" y="44"/>
                </a:cubicBezTo>
                <a:cubicBezTo>
                  <a:pt x="46" y="44"/>
                  <a:pt x="46" y="44"/>
                  <a:pt x="46" y="43"/>
                </a:cubicBezTo>
                <a:cubicBezTo>
                  <a:pt x="46" y="40"/>
                  <a:pt x="43" y="37"/>
                  <a:pt x="40" y="37"/>
                </a:cubicBezTo>
                <a:cubicBezTo>
                  <a:pt x="37" y="37"/>
                  <a:pt x="35" y="40"/>
                  <a:pt x="35" y="43"/>
                </a:cubicBezTo>
                <a:cubicBezTo>
                  <a:pt x="35" y="44"/>
                  <a:pt x="35" y="44"/>
                  <a:pt x="35" y="44"/>
                </a:cubicBezTo>
                <a:cubicBezTo>
                  <a:pt x="34" y="44"/>
                  <a:pt x="34" y="45"/>
                  <a:pt x="34" y="46"/>
                </a:cubicBezTo>
                <a:cubicBezTo>
                  <a:pt x="34" y="47"/>
                  <a:pt x="35" y="47"/>
                  <a:pt x="35" y="47"/>
                </a:cubicBezTo>
                <a:cubicBezTo>
                  <a:pt x="36" y="49"/>
                  <a:pt x="36" y="49"/>
                  <a:pt x="37" y="50"/>
                </a:cubicBezTo>
                <a:cubicBezTo>
                  <a:pt x="37" y="51"/>
                  <a:pt x="37" y="52"/>
                  <a:pt x="36" y="53"/>
                </a:cubicBezTo>
                <a:cubicBezTo>
                  <a:pt x="36" y="53"/>
                  <a:pt x="35" y="53"/>
                  <a:pt x="34" y="54"/>
                </a:cubicBezTo>
                <a:cubicBezTo>
                  <a:pt x="32" y="54"/>
                  <a:pt x="30" y="55"/>
                  <a:pt x="29" y="56"/>
                </a:cubicBezTo>
                <a:cubicBezTo>
                  <a:pt x="28" y="57"/>
                  <a:pt x="27" y="64"/>
                  <a:pt x="27" y="65"/>
                </a:cubicBezTo>
                <a:cubicBezTo>
                  <a:pt x="27" y="65"/>
                  <a:pt x="27" y="65"/>
                  <a:pt x="28" y="65"/>
                </a:cubicBezTo>
                <a:cubicBezTo>
                  <a:pt x="28" y="65"/>
                  <a:pt x="28" y="65"/>
                  <a:pt x="28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4"/>
                  <a:pt x="52" y="57"/>
                  <a:pt x="51" y="56"/>
                </a:cubicBezTo>
                <a:cubicBezTo>
                  <a:pt x="50" y="55"/>
                  <a:pt x="48" y="54"/>
                  <a:pt x="46" y="54"/>
                </a:cubicBezTo>
                <a:close/>
                <a:moveTo>
                  <a:pt x="78" y="56"/>
                </a:moveTo>
                <a:cubicBezTo>
                  <a:pt x="77" y="55"/>
                  <a:pt x="75" y="54"/>
                  <a:pt x="73" y="54"/>
                </a:cubicBezTo>
                <a:cubicBezTo>
                  <a:pt x="72" y="53"/>
                  <a:pt x="71" y="53"/>
                  <a:pt x="71" y="53"/>
                </a:cubicBezTo>
                <a:cubicBezTo>
                  <a:pt x="71" y="52"/>
                  <a:pt x="71" y="51"/>
                  <a:pt x="71" y="50"/>
                </a:cubicBezTo>
                <a:cubicBezTo>
                  <a:pt x="71" y="49"/>
                  <a:pt x="72" y="49"/>
                  <a:pt x="72" y="47"/>
                </a:cubicBezTo>
                <a:cubicBezTo>
                  <a:pt x="72" y="47"/>
                  <a:pt x="73" y="47"/>
                  <a:pt x="73" y="46"/>
                </a:cubicBezTo>
                <a:cubicBezTo>
                  <a:pt x="73" y="45"/>
                  <a:pt x="73" y="44"/>
                  <a:pt x="73" y="44"/>
                </a:cubicBezTo>
                <a:cubicBezTo>
                  <a:pt x="73" y="44"/>
                  <a:pt x="73" y="44"/>
                  <a:pt x="73" y="43"/>
                </a:cubicBezTo>
                <a:cubicBezTo>
                  <a:pt x="73" y="40"/>
                  <a:pt x="70" y="37"/>
                  <a:pt x="67" y="37"/>
                </a:cubicBezTo>
                <a:cubicBezTo>
                  <a:pt x="64" y="37"/>
                  <a:pt x="62" y="40"/>
                  <a:pt x="62" y="43"/>
                </a:cubicBezTo>
                <a:cubicBezTo>
                  <a:pt x="62" y="44"/>
                  <a:pt x="62" y="44"/>
                  <a:pt x="62" y="44"/>
                </a:cubicBezTo>
                <a:cubicBezTo>
                  <a:pt x="61" y="44"/>
                  <a:pt x="61" y="45"/>
                  <a:pt x="61" y="46"/>
                </a:cubicBezTo>
                <a:cubicBezTo>
                  <a:pt x="61" y="47"/>
                  <a:pt x="62" y="47"/>
                  <a:pt x="62" y="47"/>
                </a:cubicBezTo>
                <a:cubicBezTo>
                  <a:pt x="63" y="49"/>
                  <a:pt x="63" y="49"/>
                  <a:pt x="64" y="50"/>
                </a:cubicBezTo>
                <a:cubicBezTo>
                  <a:pt x="64" y="51"/>
                  <a:pt x="64" y="52"/>
                  <a:pt x="63" y="53"/>
                </a:cubicBezTo>
                <a:cubicBezTo>
                  <a:pt x="63" y="53"/>
                  <a:pt x="62" y="53"/>
                  <a:pt x="61" y="54"/>
                </a:cubicBezTo>
                <a:cubicBezTo>
                  <a:pt x="59" y="54"/>
                  <a:pt x="57" y="55"/>
                  <a:pt x="56" y="56"/>
                </a:cubicBezTo>
                <a:cubicBezTo>
                  <a:pt x="55" y="57"/>
                  <a:pt x="54" y="64"/>
                  <a:pt x="54" y="65"/>
                </a:cubicBezTo>
                <a:cubicBezTo>
                  <a:pt x="54" y="65"/>
                  <a:pt x="54" y="65"/>
                  <a:pt x="55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79" y="65"/>
                  <a:pt x="79" y="65"/>
                  <a:pt x="79" y="65"/>
                </a:cubicBezTo>
                <a:cubicBezTo>
                  <a:pt x="80" y="65"/>
                  <a:pt x="80" y="65"/>
                  <a:pt x="80" y="65"/>
                </a:cubicBezTo>
                <a:cubicBezTo>
                  <a:pt x="80" y="65"/>
                  <a:pt x="80" y="65"/>
                  <a:pt x="80" y="65"/>
                </a:cubicBezTo>
                <a:cubicBezTo>
                  <a:pt x="80" y="64"/>
                  <a:pt x="79" y="57"/>
                  <a:pt x="78" y="56"/>
                </a:cubicBezTo>
                <a:close/>
                <a:moveTo>
                  <a:pt x="51" y="31"/>
                </a:moveTo>
                <a:cubicBezTo>
                  <a:pt x="51" y="31"/>
                  <a:pt x="52" y="31"/>
                  <a:pt x="52" y="31"/>
                </a:cubicBezTo>
                <a:cubicBezTo>
                  <a:pt x="52" y="20"/>
                  <a:pt x="52" y="20"/>
                  <a:pt x="52" y="20"/>
                </a:cubicBezTo>
                <a:cubicBezTo>
                  <a:pt x="52" y="20"/>
                  <a:pt x="51" y="19"/>
                  <a:pt x="51" y="19"/>
                </a:cubicBezTo>
                <a:cubicBezTo>
                  <a:pt x="47" y="19"/>
                  <a:pt x="47" y="19"/>
                  <a:pt x="47" y="19"/>
                </a:cubicBezTo>
                <a:cubicBezTo>
                  <a:pt x="46" y="19"/>
                  <a:pt x="46" y="20"/>
                  <a:pt x="46" y="20"/>
                </a:cubicBezTo>
                <a:cubicBezTo>
                  <a:pt x="46" y="31"/>
                  <a:pt x="46" y="31"/>
                  <a:pt x="46" y="31"/>
                </a:cubicBezTo>
                <a:cubicBezTo>
                  <a:pt x="46" y="31"/>
                  <a:pt x="46" y="31"/>
                  <a:pt x="47" y="31"/>
                </a:cubicBezTo>
                <a:lnTo>
                  <a:pt x="51" y="31"/>
                </a:lnTo>
                <a:close/>
                <a:moveTo>
                  <a:pt x="42" y="3"/>
                </a:moveTo>
                <a:cubicBezTo>
                  <a:pt x="42" y="15"/>
                  <a:pt x="42" y="15"/>
                  <a:pt x="42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3"/>
                  <a:pt x="44" y="3"/>
                  <a:pt x="44" y="3"/>
                </a:cubicBezTo>
                <a:cubicBezTo>
                  <a:pt x="71" y="3"/>
                  <a:pt x="71" y="3"/>
                  <a:pt x="71" y="3"/>
                </a:cubicBezTo>
                <a:cubicBezTo>
                  <a:pt x="71" y="33"/>
                  <a:pt x="71" y="33"/>
                  <a:pt x="71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4"/>
                  <a:pt x="43" y="25"/>
                  <a:pt x="43" y="25"/>
                </a:cubicBezTo>
                <a:cubicBezTo>
                  <a:pt x="42" y="26"/>
                  <a:pt x="42" y="26"/>
                  <a:pt x="42" y="26"/>
                </a:cubicBezTo>
                <a:cubicBezTo>
                  <a:pt x="42" y="33"/>
                  <a:pt x="42" y="33"/>
                  <a:pt x="42" y="33"/>
                </a:cubicBezTo>
                <a:cubicBezTo>
                  <a:pt x="41" y="33"/>
                  <a:pt x="41" y="34"/>
                  <a:pt x="41" y="34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6"/>
                  <a:pt x="41" y="37"/>
                  <a:pt x="42" y="37"/>
                </a:cubicBezTo>
                <a:cubicBezTo>
                  <a:pt x="72" y="37"/>
                  <a:pt x="72" y="37"/>
                  <a:pt x="72" y="37"/>
                </a:cubicBezTo>
                <a:cubicBezTo>
                  <a:pt x="73" y="37"/>
                  <a:pt x="73" y="36"/>
                  <a:pt x="73" y="36"/>
                </a:cubicBezTo>
                <a:cubicBezTo>
                  <a:pt x="73" y="34"/>
                  <a:pt x="73" y="34"/>
                  <a:pt x="73" y="34"/>
                </a:cubicBezTo>
                <a:cubicBezTo>
                  <a:pt x="73" y="34"/>
                  <a:pt x="73" y="33"/>
                  <a:pt x="73" y="33"/>
                </a:cubicBezTo>
                <a:cubicBezTo>
                  <a:pt x="73" y="3"/>
                  <a:pt x="73" y="3"/>
                  <a:pt x="73" y="3"/>
                </a:cubicBezTo>
                <a:cubicBezTo>
                  <a:pt x="73" y="3"/>
                  <a:pt x="73" y="3"/>
                  <a:pt x="73" y="2"/>
                </a:cubicBezTo>
                <a:cubicBezTo>
                  <a:pt x="73" y="1"/>
                  <a:pt x="73" y="1"/>
                  <a:pt x="73" y="1"/>
                </a:cubicBezTo>
                <a:cubicBezTo>
                  <a:pt x="73" y="0"/>
                  <a:pt x="73" y="0"/>
                  <a:pt x="7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41" y="0"/>
                  <a:pt x="41" y="1"/>
                </a:cubicBezTo>
                <a:cubicBezTo>
                  <a:pt x="41" y="2"/>
                  <a:pt x="41" y="2"/>
                  <a:pt x="41" y="2"/>
                </a:cubicBezTo>
                <a:cubicBezTo>
                  <a:pt x="41" y="3"/>
                  <a:pt x="41" y="3"/>
                  <a:pt x="42" y="3"/>
                </a:cubicBezTo>
                <a:close/>
                <a:moveTo>
                  <a:pt x="44" y="23"/>
                </a:moveTo>
                <a:cubicBezTo>
                  <a:pt x="44" y="23"/>
                  <a:pt x="44" y="23"/>
                  <a:pt x="43" y="23"/>
                </a:cubicBezTo>
                <a:cubicBezTo>
                  <a:pt x="44" y="24"/>
                  <a:pt x="44" y="24"/>
                  <a:pt x="44" y="24"/>
                </a:cubicBezTo>
                <a:lnTo>
                  <a:pt x="44" y="23"/>
                </a:lnTo>
                <a:close/>
                <a:moveTo>
                  <a:pt x="68" y="31"/>
                </a:moveTo>
                <a:cubicBezTo>
                  <a:pt x="68" y="31"/>
                  <a:pt x="68" y="31"/>
                  <a:pt x="68" y="31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7"/>
                  <a:pt x="68" y="7"/>
                  <a:pt x="68" y="7"/>
                </a:cubicBezTo>
                <a:cubicBezTo>
                  <a:pt x="63" y="7"/>
                  <a:pt x="63" y="7"/>
                  <a:pt x="63" y="7"/>
                </a:cubicBezTo>
                <a:cubicBezTo>
                  <a:pt x="63" y="7"/>
                  <a:pt x="63" y="7"/>
                  <a:pt x="63" y="8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lnTo>
                  <a:pt x="68" y="31"/>
                </a:lnTo>
                <a:close/>
                <a:moveTo>
                  <a:pt x="59" y="31"/>
                </a:moveTo>
                <a:cubicBezTo>
                  <a:pt x="60" y="31"/>
                  <a:pt x="60" y="31"/>
                  <a:pt x="60" y="31"/>
                </a:cubicBezTo>
                <a:cubicBezTo>
                  <a:pt x="60" y="14"/>
                  <a:pt x="60" y="14"/>
                  <a:pt x="60" y="14"/>
                </a:cubicBezTo>
                <a:cubicBezTo>
                  <a:pt x="60" y="13"/>
                  <a:pt x="60" y="13"/>
                  <a:pt x="59" y="13"/>
                </a:cubicBezTo>
                <a:cubicBezTo>
                  <a:pt x="55" y="13"/>
                  <a:pt x="55" y="13"/>
                  <a:pt x="55" y="13"/>
                </a:cubicBezTo>
                <a:cubicBezTo>
                  <a:pt x="55" y="13"/>
                  <a:pt x="54" y="13"/>
                  <a:pt x="54" y="14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1"/>
                  <a:pt x="55" y="31"/>
                  <a:pt x="55" y="31"/>
                </a:cubicBezTo>
                <a:lnTo>
                  <a:pt x="59" y="31"/>
                </a:lnTo>
                <a:close/>
                <a:moveTo>
                  <a:pt x="32" y="32"/>
                </a:moveTo>
                <a:cubicBezTo>
                  <a:pt x="27" y="29"/>
                  <a:pt x="27" y="29"/>
                  <a:pt x="27" y="29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6"/>
                  <a:pt x="27" y="36"/>
                  <a:pt x="2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5"/>
                  <a:pt x="8" y="35"/>
                </a:cubicBezTo>
                <a:cubicBezTo>
                  <a:pt x="8" y="32"/>
                  <a:pt x="8" y="21"/>
                  <a:pt x="9" y="20"/>
                </a:cubicBezTo>
                <a:cubicBezTo>
                  <a:pt x="10" y="19"/>
                  <a:pt x="12" y="18"/>
                  <a:pt x="13" y="18"/>
                </a:cubicBezTo>
                <a:cubicBezTo>
                  <a:pt x="14" y="18"/>
                  <a:pt x="14" y="18"/>
                  <a:pt x="15" y="17"/>
                </a:cubicBezTo>
                <a:cubicBezTo>
                  <a:pt x="15" y="17"/>
                  <a:pt x="15" y="18"/>
                  <a:pt x="15" y="18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6"/>
                  <a:pt x="15" y="15"/>
                </a:cubicBezTo>
                <a:cubicBezTo>
                  <a:pt x="15" y="15"/>
                  <a:pt x="14" y="14"/>
                  <a:pt x="14" y="13"/>
                </a:cubicBezTo>
                <a:cubicBezTo>
                  <a:pt x="14" y="13"/>
                  <a:pt x="13" y="12"/>
                  <a:pt x="13" y="12"/>
                </a:cubicBezTo>
                <a:cubicBezTo>
                  <a:pt x="13" y="11"/>
                  <a:pt x="13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7"/>
                  <a:pt x="15" y="5"/>
                  <a:pt x="18" y="5"/>
                </a:cubicBezTo>
                <a:cubicBezTo>
                  <a:pt x="21" y="5"/>
                  <a:pt x="23" y="7"/>
                  <a:pt x="23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10"/>
                  <a:pt x="23" y="11"/>
                  <a:pt x="23" y="12"/>
                </a:cubicBezTo>
                <a:cubicBezTo>
                  <a:pt x="23" y="12"/>
                  <a:pt x="22" y="13"/>
                  <a:pt x="22" y="13"/>
                </a:cubicBezTo>
                <a:cubicBezTo>
                  <a:pt x="22" y="14"/>
                  <a:pt x="21" y="15"/>
                  <a:pt x="21" y="15"/>
                </a:cubicBezTo>
                <a:cubicBezTo>
                  <a:pt x="21" y="16"/>
                  <a:pt x="21" y="17"/>
                  <a:pt x="21" y="17"/>
                </a:cubicBezTo>
                <a:cubicBezTo>
                  <a:pt x="21" y="17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8"/>
                  <a:pt x="23" y="18"/>
                  <a:pt x="23" y="18"/>
                </a:cubicBezTo>
                <a:cubicBezTo>
                  <a:pt x="25" y="18"/>
                  <a:pt x="26" y="19"/>
                  <a:pt x="27" y="20"/>
                </a:cubicBezTo>
                <a:cubicBezTo>
                  <a:pt x="27" y="20"/>
                  <a:pt x="31" y="23"/>
                  <a:pt x="33" y="25"/>
                </a:cubicBezTo>
                <a:cubicBezTo>
                  <a:pt x="39" y="20"/>
                  <a:pt x="39" y="20"/>
                  <a:pt x="39" y="20"/>
                </a:cubicBezTo>
                <a:cubicBezTo>
                  <a:pt x="39" y="20"/>
                  <a:pt x="40" y="18"/>
                  <a:pt x="40" y="18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12"/>
                  <a:pt x="46" y="13"/>
                  <a:pt x="46" y="13"/>
                </a:cubicBezTo>
                <a:cubicBezTo>
                  <a:pt x="42" y="18"/>
                  <a:pt x="42" y="18"/>
                  <a:pt x="42" y="18"/>
                </a:cubicBezTo>
                <a:cubicBezTo>
                  <a:pt x="43" y="19"/>
                  <a:pt x="44" y="20"/>
                  <a:pt x="44" y="21"/>
                </a:cubicBezTo>
                <a:cubicBezTo>
                  <a:pt x="43" y="22"/>
                  <a:pt x="43" y="22"/>
                  <a:pt x="42" y="23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4"/>
                  <a:pt x="42" y="24"/>
                  <a:pt x="42" y="24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2"/>
                  <a:pt x="32" y="32"/>
                  <a:pt x="32" y="32"/>
                </a:cubicBezTo>
                <a:close/>
                <a:moveTo>
                  <a:pt x="18" y="20"/>
                </a:moveTo>
                <a:cubicBezTo>
                  <a:pt x="15" y="18"/>
                  <a:pt x="15" y="18"/>
                  <a:pt x="15" y="18"/>
                </a:cubicBezTo>
                <a:cubicBezTo>
                  <a:pt x="15" y="18"/>
                  <a:pt x="15" y="18"/>
                  <a:pt x="15" y="18"/>
                </a:cubicBezTo>
                <a:cubicBezTo>
                  <a:pt x="17" y="24"/>
                  <a:pt x="17" y="24"/>
                  <a:pt x="17" y="24"/>
                </a:cubicBezTo>
                <a:lnTo>
                  <a:pt x="18" y="20"/>
                </a:lnTo>
                <a:close/>
                <a:moveTo>
                  <a:pt x="21" y="18"/>
                </a:moveTo>
                <a:cubicBezTo>
                  <a:pt x="19" y="20"/>
                  <a:pt x="19" y="20"/>
                  <a:pt x="19" y="20"/>
                </a:cubicBezTo>
                <a:cubicBezTo>
                  <a:pt x="20" y="24"/>
                  <a:pt x="20" y="24"/>
                  <a:pt x="20" y="24"/>
                </a:cubicBezTo>
                <a:lnTo>
                  <a:pt x="21" y="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309887" y="2198968"/>
            <a:ext cx="2052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Constraints Propagation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09887" y="4047189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Search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310707" y="2412557"/>
            <a:ext cx="2258290" cy="991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arenBoth"/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 un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carré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n’a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qu’une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seule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valeur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possible</a:t>
            </a:r>
          </a:p>
          <a:p>
            <a:pPr algn="just">
              <a:lnSpc>
                <a:spcPct val="150000"/>
              </a:lnSpc>
            </a:pP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(2)  Si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une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unite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n’a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qu’une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seule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place possible pour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une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valeur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id-ID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310707" y="4250743"/>
            <a:ext cx="2258290" cy="991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buAutoNum type="arabicParenBoth"/>
            </a:pPr>
            <a:r>
              <a:rPr lang="fr-F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Calculer le nombre de possibilités pour chaque case restante</a:t>
            </a:r>
          </a:p>
          <a:p>
            <a:pPr marL="228600" indent="-228600" algn="just">
              <a:lnSpc>
                <a:spcPct val="150000"/>
              </a:lnSpc>
              <a:buAutoNum type="arabicParenBoth"/>
            </a:pPr>
            <a:r>
              <a:rPr lang="fr-F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Remplacer une des cases avec la plus grande probabilité de réussite</a:t>
            </a:r>
            <a:endParaRPr lang="id-ID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615750" y="704056"/>
            <a:ext cx="960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Code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5791443" y="1360844"/>
            <a:ext cx="609111" cy="91929"/>
            <a:chOff x="8921264" y="5631744"/>
            <a:chExt cx="870714" cy="131411"/>
          </a:xfrm>
        </p:grpSpPr>
        <p:sp>
          <p:nvSpPr>
            <p:cNvPr id="69" name="Oval 68"/>
            <p:cNvSpPr/>
            <p:nvPr/>
          </p:nvSpPr>
          <p:spPr>
            <a:xfrm>
              <a:off x="8921264" y="5631744"/>
              <a:ext cx="131411" cy="13141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0" name="Oval 69"/>
            <p:cNvSpPr/>
            <p:nvPr/>
          </p:nvSpPr>
          <p:spPr>
            <a:xfrm>
              <a:off x="9106090" y="5631744"/>
              <a:ext cx="131411" cy="131411"/>
            </a:xfrm>
            <a:prstGeom prst="ellips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1" name="Oval 70"/>
            <p:cNvSpPr/>
            <p:nvPr/>
          </p:nvSpPr>
          <p:spPr>
            <a:xfrm>
              <a:off x="9290916" y="5631744"/>
              <a:ext cx="131411" cy="131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2" name="Oval 71"/>
            <p:cNvSpPr/>
            <p:nvPr/>
          </p:nvSpPr>
          <p:spPr>
            <a:xfrm>
              <a:off x="9475741" y="5631744"/>
              <a:ext cx="131411" cy="131411"/>
            </a:xfrm>
            <a:prstGeom prst="ellips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9660567" y="5631744"/>
              <a:ext cx="131411" cy="13141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099F22F-52DF-4263-AD6F-92A6184AB381}"/>
              </a:ext>
            </a:extLst>
          </p:cNvPr>
          <p:cNvSpPr/>
          <p:nvPr/>
        </p:nvSpPr>
        <p:spPr>
          <a:xfrm>
            <a:off x="4505325" y="6000924"/>
            <a:ext cx="3052266" cy="576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5FBC61-3C8A-436E-8DF7-F1DAA74B7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50" y="2079206"/>
            <a:ext cx="8254443" cy="31806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0FF4A13-669A-4624-8667-663FB94FC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445" y="1598183"/>
            <a:ext cx="82867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0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4" grpId="0" animBg="1"/>
      <p:bldP spid="56" grpId="0" animBg="1"/>
      <p:bldP spid="58" grpId="0"/>
      <p:bldP spid="60" grpId="0"/>
      <p:bldP spid="62" grpId="0"/>
      <p:bldP spid="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57F0A39-3D59-4BD0-92AA-F4D14F3AFE82}"/>
              </a:ext>
            </a:extLst>
          </p:cNvPr>
          <p:cNvSpPr/>
          <p:nvPr/>
        </p:nvSpPr>
        <p:spPr>
          <a:xfrm>
            <a:off x="4505325" y="6000924"/>
            <a:ext cx="3052266" cy="576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B938FC1F-7DD4-4B2C-A1C1-6B230BB911B6}"/>
              </a:ext>
            </a:extLst>
          </p:cNvPr>
          <p:cNvSpPr txBox="1"/>
          <p:nvPr/>
        </p:nvSpPr>
        <p:spPr>
          <a:xfrm>
            <a:off x="3898502" y="300029"/>
            <a:ext cx="4265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Temps </a:t>
            </a:r>
            <a:r>
              <a:rPr lang="en-ID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d’éxecution</a:t>
            </a:r>
            <a:endParaRPr lang="en-ID" sz="4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6669DB2-61B8-4B04-9E27-F400F79EF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28" y="1152524"/>
            <a:ext cx="8751743" cy="532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63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e 27">
            <a:extLst>
              <a:ext uri="{FF2B5EF4-FFF2-40B4-BE49-F238E27FC236}">
                <a16:creationId xmlns:a16="http://schemas.microsoft.com/office/drawing/2014/main" id="{1DC126F0-00E7-4A45-B022-DC658469F44E}"/>
              </a:ext>
            </a:extLst>
          </p:cNvPr>
          <p:cNvGrpSpPr/>
          <p:nvPr/>
        </p:nvGrpSpPr>
        <p:grpSpPr>
          <a:xfrm>
            <a:off x="150572" y="2805593"/>
            <a:ext cx="11890855" cy="2529397"/>
            <a:chOff x="-16930400" y="1603928"/>
            <a:chExt cx="21911031" cy="2962275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98F7BEAD-3A2D-4313-BE60-54DC6F14A10A}"/>
                </a:ext>
              </a:extLst>
            </p:cNvPr>
            <p:cNvGrpSpPr/>
            <p:nvPr/>
          </p:nvGrpSpPr>
          <p:grpSpPr>
            <a:xfrm>
              <a:off x="-16930400" y="1603928"/>
              <a:ext cx="21835889" cy="2962275"/>
              <a:chOff x="-9265005" y="1876302"/>
              <a:chExt cx="21835889" cy="2962275"/>
            </a:xfrm>
          </p:grpSpPr>
          <p:grpSp>
            <p:nvGrpSpPr>
              <p:cNvPr id="31" name="Groupe 30">
                <a:extLst>
                  <a:ext uri="{FF2B5EF4-FFF2-40B4-BE49-F238E27FC236}">
                    <a16:creationId xmlns:a16="http://schemas.microsoft.com/office/drawing/2014/main" id="{D271D8BC-0A3F-4DDF-8FAE-4106EA5681A0}"/>
                  </a:ext>
                </a:extLst>
              </p:cNvPr>
              <p:cNvGrpSpPr/>
              <p:nvPr/>
            </p:nvGrpSpPr>
            <p:grpSpPr>
              <a:xfrm>
                <a:off x="-9265005" y="1876302"/>
                <a:ext cx="15088412" cy="2957318"/>
                <a:chOff x="-4393285" y="1792267"/>
                <a:chExt cx="15088412" cy="2957318"/>
              </a:xfrm>
            </p:grpSpPr>
            <p:pic>
              <p:nvPicPr>
                <p:cNvPr id="33" name="Image 32">
                  <a:extLst>
                    <a:ext uri="{FF2B5EF4-FFF2-40B4-BE49-F238E27FC236}">
                      <a16:creationId xmlns:a16="http://schemas.microsoft.com/office/drawing/2014/main" id="{7D8F3D8A-28CF-42AF-8254-A0C2CE2B0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4929"/>
                <a:stretch/>
              </p:blipFill>
              <p:spPr>
                <a:xfrm>
                  <a:off x="-4393285" y="1797470"/>
                  <a:ext cx="8362950" cy="2952115"/>
                </a:xfrm>
                <a:prstGeom prst="rect">
                  <a:avLst/>
                </a:prstGeom>
              </p:spPr>
            </p:pic>
            <p:pic>
              <p:nvPicPr>
                <p:cNvPr id="34" name="Image 33">
                  <a:extLst>
                    <a:ext uri="{FF2B5EF4-FFF2-40B4-BE49-F238E27FC236}">
                      <a16:creationId xmlns:a16="http://schemas.microsoft.com/office/drawing/2014/main" id="{D01EDD6A-7652-4F58-97C0-6D4C458128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2842"/>
                <a:stretch/>
              </p:blipFill>
              <p:spPr>
                <a:xfrm>
                  <a:off x="3675203" y="1792267"/>
                  <a:ext cx="7019924" cy="2952115"/>
                </a:xfrm>
                <a:prstGeom prst="rect">
                  <a:avLst/>
                </a:prstGeom>
              </p:spPr>
            </p:pic>
          </p:grpSp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90B97B4C-1289-41EB-8844-0030505103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94"/>
              <a:stretch/>
            </p:blipFill>
            <p:spPr>
              <a:xfrm>
                <a:off x="5626101" y="1876302"/>
                <a:ext cx="6944783" cy="2962275"/>
              </a:xfrm>
              <a:prstGeom prst="rect">
                <a:avLst/>
              </a:prstGeom>
            </p:spPr>
          </p:pic>
        </p:grp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23E4C32E-7B54-4CE5-8507-5AA7DAE4D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56" r="63910" b="3826"/>
            <a:stretch/>
          </p:blipFill>
          <p:spPr>
            <a:xfrm>
              <a:off x="4762501" y="1619714"/>
              <a:ext cx="218130" cy="2931372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57F0A39-3D59-4BD0-92AA-F4D14F3AFE82}"/>
              </a:ext>
            </a:extLst>
          </p:cNvPr>
          <p:cNvSpPr/>
          <p:nvPr/>
        </p:nvSpPr>
        <p:spPr>
          <a:xfrm>
            <a:off x="4505325" y="6000924"/>
            <a:ext cx="3052266" cy="5769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B938FC1F-7DD4-4B2C-A1C1-6B230BB911B6}"/>
              </a:ext>
            </a:extLst>
          </p:cNvPr>
          <p:cNvSpPr txBox="1"/>
          <p:nvPr/>
        </p:nvSpPr>
        <p:spPr>
          <a:xfrm>
            <a:off x="5210560" y="1107547"/>
            <a:ext cx="16417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Github</a:t>
            </a:r>
            <a:endParaRPr lang="en-ID" sz="4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5000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5250284" y="587093"/>
            <a:ext cx="169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Difficultés</a:t>
            </a:r>
            <a:endParaRPr lang="en-ID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5791445" y="1198704"/>
            <a:ext cx="609111" cy="91929"/>
            <a:chOff x="8921264" y="5631744"/>
            <a:chExt cx="870714" cy="131411"/>
          </a:xfrm>
        </p:grpSpPr>
        <p:sp>
          <p:nvSpPr>
            <p:cNvPr id="69" name="Oval 68"/>
            <p:cNvSpPr/>
            <p:nvPr/>
          </p:nvSpPr>
          <p:spPr>
            <a:xfrm>
              <a:off x="8921264" y="5631744"/>
              <a:ext cx="131411" cy="13141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0" name="Oval 69"/>
            <p:cNvSpPr/>
            <p:nvPr/>
          </p:nvSpPr>
          <p:spPr>
            <a:xfrm>
              <a:off x="9106090" y="5631744"/>
              <a:ext cx="131411" cy="131411"/>
            </a:xfrm>
            <a:prstGeom prst="ellips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1" name="Oval 70"/>
            <p:cNvSpPr/>
            <p:nvPr/>
          </p:nvSpPr>
          <p:spPr>
            <a:xfrm>
              <a:off x="9290916" y="5631744"/>
              <a:ext cx="131411" cy="131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2" name="Oval 71"/>
            <p:cNvSpPr/>
            <p:nvPr/>
          </p:nvSpPr>
          <p:spPr>
            <a:xfrm>
              <a:off x="9475741" y="5631744"/>
              <a:ext cx="131411" cy="131411"/>
            </a:xfrm>
            <a:prstGeom prst="ellips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9660567" y="5631744"/>
              <a:ext cx="131411" cy="13141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8" name="Line 1"/>
          <p:cNvSpPr>
            <a:spLocks/>
          </p:cNvSpPr>
          <p:nvPr/>
        </p:nvSpPr>
        <p:spPr bwMode="auto">
          <a:xfrm>
            <a:off x="7860149" y="2758681"/>
            <a:ext cx="1891919" cy="699851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en-US" sz="1801"/>
          </a:p>
        </p:txBody>
      </p:sp>
      <p:grpSp>
        <p:nvGrpSpPr>
          <p:cNvPr id="39" name="Side 1_1"/>
          <p:cNvGrpSpPr/>
          <p:nvPr/>
        </p:nvGrpSpPr>
        <p:grpSpPr>
          <a:xfrm rot="18900000">
            <a:off x="8234807" y="2397358"/>
            <a:ext cx="2342995" cy="1424473"/>
            <a:chOff x="1538296" y="3132084"/>
            <a:chExt cx="2342994" cy="1424473"/>
          </a:xfrm>
        </p:grpSpPr>
        <p:sp>
          <p:nvSpPr>
            <p:cNvPr id="40" name="Trans 1"/>
            <p:cNvSpPr>
              <a:spLocks/>
            </p:cNvSpPr>
            <p:nvPr/>
          </p:nvSpPr>
          <p:spPr bwMode="auto">
            <a:xfrm rot="18900000">
              <a:off x="2462714" y="3132173"/>
              <a:ext cx="1418576" cy="1424384"/>
            </a:xfrm>
            <a:custGeom>
              <a:avLst/>
              <a:gdLst>
                <a:gd name="T0" fmla="*/ 183 w 413"/>
                <a:gd name="T1" fmla="*/ 40 h 413"/>
                <a:gd name="T2" fmla="*/ 40 w 413"/>
                <a:gd name="T3" fmla="*/ 40 h 413"/>
                <a:gd name="T4" fmla="*/ 40 w 413"/>
                <a:gd name="T5" fmla="*/ 183 h 413"/>
                <a:gd name="T6" fmla="*/ 230 w 413"/>
                <a:gd name="T7" fmla="*/ 373 h 413"/>
                <a:gd name="T8" fmla="*/ 373 w 413"/>
                <a:gd name="T9" fmla="*/ 373 h 413"/>
                <a:gd name="T10" fmla="*/ 373 w 413"/>
                <a:gd name="T11" fmla="*/ 230 h 413"/>
                <a:gd name="T12" fmla="*/ 183 w 413"/>
                <a:gd name="T13" fmla="*/ 4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3" h="413">
                  <a:moveTo>
                    <a:pt x="183" y="40"/>
                  </a:moveTo>
                  <a:cubicBezTo>
                    <a:pt x="143" y="0"/>
                    <a:pt x="79" y="0"/>
                    <a:pt x="40" y="40"/>
                  </a:cubicBezTo>
                  <a:cubicBezTo>
                    <a:pt x="0" y="79"/>
                    <a:pt x="0" y="143"/>
                    <a:pt x="40" y="183"/>
                  </a:cubicBezTo>
                  <a:cubicBezTo>
                    <a:pt x="230" y="373"/>
                    <a:pt x="230" y="373"/>
                    <a:pt x="230" y="373"/>
                  </a:cubicBezTo>
                  <a:cubicBezTo>
                    <a:pt x="270" y="413"/>
                    <a:pt x="334" y="413"/>
                    <a:pt x="373" y="373"/>
                  </a:cubicBezTo>
                  <a:cubicBezTo>
                    <a:pt x="413" y="334"/>
                    <a:pt x="413" y="270"/>
                    <a:pt x="373" y="230"/>
                  </a:cubicBezTo>
                  <a:lnTo>
                    <a:pt x="183" y="4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41" name="Side 1"/>
            <p:cNvSpPr>
              <a:spLocks/>
            </p:cNvSpPr>
            <p:nvPr/>
          </p:nvSpPr>
          <p:spPr bwMode="auto">
            <a:xfrm rot="18900000">
              <a:off x="1538296" y="3132084"/>
              <a:ext cx="1414220" cy="1421480"/>
            </a:xfrm>
            <a:custGeom>
              <a:avLst/>
              <a:gdLst>
                <a:gd name="T0" fmla="*/ 373 w 412"/>
                <a:gd name="T1" fmla="*/ 230 h 412"/>
                <a:gd name="T2" fmla="*/ 373 w 412"/>
                <a:gd name="T3" fmla="*/ 373 h 412"/>
                <a:gd name="T4" fmla="*/ 230 w 412"/>
                <a:gd name="T5" fmla="*/ 373 h 412"/>
                <a:gd name="T6" fmla="*/ 39 w 412"/>
                <a:gd name="T7" fmla="*/ 183 h 412"/>
                <a:gd name="T8" fmla="*/ 39 w 412"/>
                <a:gd name="T9" fmla="*/ 39 h 412"/>
                <a:gd name="T10" fmla="*/ 182 w 412"/>
                <a:gd name="T11" fmla="*/ 39 h 412"/>
                <a:gd name="T12" fmla="*/ 373 w 412"/>
                <a:gd name="T13" fmla="*/ 23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412">
                  <a:moveTo>
                    <a:pt x="373" y="230"/>
                  </a:moveTo>
                  <a:cubicBezTo>
                    <a:pt x="412" y="269"/>
                    <a:pt x="412" y="333"/>
                    <a:pt x="373" y="373"/>
                  </a:cubicBezTo>
                  <a:cubicBezTo>
                    <a:pt x="333" y="412"/>
                    <a:pt x="269" y="412"/>
                    <a:pt x="230" y="37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0" y="143"/>
                    <a:pt x="0" y="79"/>
                    <a:pt x="39" y="39"/>
                  </a:cubicBezTo>
                  <a:cubicBezTo>
                    <a:pt x="79" y="0"/>
                    <a:pt x="143" y="0"/>
                    <a:pt x="182" y="39"/>
                  </a:cubicBezTo>
                  <a:lnTo>
                    <a:pt x="373" y="230"/>
                  </a:ln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</p:grpSp>
      <p:grpSp>
        <p:nvGrpSpPr>
          <p:cNvPr id="42" name="Side 1_2"/>
          <p:cNvGrpSpPr/>
          <p:nvPr/>
        </p:nvGrpSpPr>
        <p:grpSpPr>
          <a:xfrm rot="2700000">
            <a:off x="8230753" y="2397260"/>
            <a:ext cx="2349529" cy="1418576"/>
            <a:chOff x="1534241" y="3131996"/>
            <a:chExt cx="2349528" cy="1418576"/>
          </a:xfrm>
        </p:grpSpPr>
        <p:sp>
          <p:nvSpPr>
            <p:cNvPr id="43" name="Trans 2"/>
            <p:cNvSpPr>
              <a:spLocks/>
            </p:cNvSpPr>
            <p:nvPr/>
          </p:nvSpPr>
          <p:spPr bwMode="auto">
            <a:xfrm rot="2700000">
              <a:off x="2463741" y="3130544"/>
              <a:ext cx="1418576" cy="1421480"/>
            </a:xfrm>
            <a:custGeom>
              <a:avLst/>
              <a:gdLst>
                <a:gd name="T0" fmla="*/ 40 w 413"/>
                <a:gd name="T1" fmla="*/ 230 h 412"/>
                <a:gd name="T2" fmla="*/ 40 w 413"/>
                <a:gd name="T3" fmla="*/ 373 h 412"/>
                <a:gd name="T4" fmla="*/ 183 w 413"/>
                <a:gd name="T5" fmla="*/ 373 h 412"/>
                <a:gd name="T6" fmla="*/ 373 w 413"/>
                <a:gd name="T7" fmla="*/ 183 h 412"/>
                <a:gd name="T8" fmla="*/ 373 w 413"/>
                <a:gd name="T9" fmla="*/ 39 h 412"/>
                <a:gd name="T10" fmla="*/ 230 w 413"/>
                <a:gd name="T11" fmla="*/ 39 h 412"/>
                <a:gd name="T12" fmla="*/ 40 w 413"/>
                <a:gd name="T13" fmla="*/ 23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3" h="412">
                  <a:moveTo>
                    <a:pt x="40" y="230"/>
                  </a:moveTo>
                  <a:cubicBezTo>
                    <a:pt x="0" y="269"/>
                    <a:pt x="0" y="333"/>
                    <a:pt x="40" y="373"/>
                  </a:cubicBezTo>
                  <a:cubicBezTo>
                    <a:pt x="79" y="412"/>
                    <a:pt x="143" y="412"/>
                    <a:pt x="183" y="373"/>
                  </a:cubicBezTo>
                  <a:cubicBezTo>
                    <a:pt x="373" y="183"/>
                    <a:pt x="373" y="183"/>
                    <a:pt x="373" y="183"/>
                  </a:cubicBezTo>
                  <a:cubicBezTo>
                    <a:pt x="413" y="143"/>
                    <a:pt x="413" y="79"/>
                    <a:pt x="373" y="39"/>
                  </a:cubicBezTo>
                  <a:cubicBezTo>
                    <a:pt x="334" y="0"/>
                    <a:pt x="270" y="0"/>
                    <a:pt x="230" y="39"/>
                  </a:cubicBezTo>
                  <a:lnTo>
                    <a:pt x="40" y="23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44" name="Side 2"/>
            <p:cNvSpPr>
              <a:spLocks/>
            </p:cNvSpPr>
            <p:nvPr/>
          </p:nvSpPr>
          <p:spPr bwMode="auto">
            <a:xfrm rot="2700000">
              <a:off x="1539323" y="3130633"/>
              <a:ext cx="1414220" cy="1424384"/>
            </a:xfrm>
            <a:custGeom>
              <a:avLst/>
              <a:gdLst>
                <a:gd name="T0" fmla="*/ 230 w 412"/>
                <a:gd name="T1" fmla="*/ 40 h 413"/>
                <a:gd name="T2" fmla="*/ 373 w 412"/>
                <a:gd name="T3" fmla="*/ 40 h 413"/>
                <a:gd name="T4" fmla="*/ 373 w 412"/>
                <a:gd name="T5" fmla="*/ 183 h 413"/>
                <a:gd name="T6" fmla="*/ 182 w 412"/>
                <a:gd name="T7" fmla="*/ 373 h 413"/>
                <a:gd name="T8" fmla="*/ 39 w 412"/>
                <a:gd name="T9" fmla="*/ 373 h 413"/>
                <a:gd name="T10" fmla="*/ 39 w 412"/>
                <a:gd name="T11" fmla="*/ 230 h 413"/>
                <a:gd name="T12" fmla="*/ 230 w 412"/>
                <a:gd name="T13" fmla="*/ 4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413">
                  <a:moveTo>
                    <a:pt x="230" y="40"/>
                  </a:moveTo>
                  <a:cubicBezTo>
                    <a:pt x="269" y="0"/>
                    <a:pt x="333" y="0"/>
                    <a:pt x="373" y="40"/>
                  </a:cubicBezTo>
                  <a:cubicBezTo>
                    <a:pt x="412" y="79"/>
                    <a:pt x="412" y="143"/>
                    <a:pt x="373" y="183"/>
                  </a:cubicBezTo>
                  <a:cubicBezTo>
                    <a:pt x="182" y="373"/>
                    <a:pt x="182" y="373"/>
                    <a:pt x="182" y="373"/>
                  </a:cubicBezTo>
                  <a:cubicBezTo>
                    <a:pt x="143" y="413"/>
                    <a:pt x="79" y="413"/>
                    <a:pt x="39" y="373"/>
                  </a:cubicBezTo>
                  <a:cubicBezTo>
                    <a:pt x="0" y="334"/>
                    <a:pt x="0" y="270"/>
                    <a:pt x="39" y="230"/>
                  </a:cubicBezTo>
                  <a:lnTo>
                    <a:pt x="230" y="40"/>
                  </a:ln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</p:grpSp>
      <p:sp>
        <p:nvSpPr>
          <p:cNvPr id="45" name="Oval 1"/>
          <p:cNvSpPr>
            <a:spLocks noChangeArrowheads="1"/>
          </p:cNvSpPr>
          <p:nvPr/>
        </p:nvSpPr>
        <p:spPr bwMode="auto">
          <a:xfrm>
            <a:off x="9116105" y="2818218"/>
            <a:ext cx="576433" cy="58224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en-US" sz="1801"/>
          </a:p>
        </p:txBody>
      </p:sp>
      <p:sp>
        <p:nvSpPr>
          <p:cNvPr id="46" name="TextBox 45"/>
          <p:cNvSpPr txBox="1"/>
          <p:nvPr/>
        </p:nvSpPr>
        <p:spPr>
          <a:xfrm>
            <a:off x="9223540" y="2961565"/>
            <a:ext cx="383438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1" b="1" dirty="0">
                <a:solidFill>
                  <a:schemeClr val="accent3"/>
                </a:solidFill>
              </a:rPr>
              <a:t>03</a:t>
            </a:r>
          </a:p>
        </p:txBody>
      </p:sp>
      <p:sp>
        <p:nvSpPr>
          <p:cNvPr id="47" name="Line 1"/>
          <p:cNvSpPr>
            <a:spLocks/>
          </p:cNvSpPr>
          <p:nvPr/>
        </p:nvSpPr>
        <p:spPr bwMode="auto">
          <a:xfrm>
            <a:off x="5340328" y="2758681"/>
            <a:ext cx="1891919" cy="699851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en-US" sz="1801"/>
          </a:p>
        </p:txBody>
      </p:sp>
      <p:grpSp>
        <p:nvGrpSpPr>
          <p:cNvPr id="48" name="Side 1_1"/>
          <p:cNvGrpSpPr/>
          <p:nvPr/>
        </p:nvGrpSpPr>
        <p:grpSpPr>
          <a:xfrm rot="18900000">
            <a:off x="5714986" y="2397358"/>
            <a:ext cx="2342995" cy="1424473"/>
            <a:chOff x="1538296" y="3132084"/>
            <a:chExt cx="2342994" cy="1424473"/>
          </a:xfrm>
        </p:grpSpPr>
        <p:sp>
          <p:nvSpPr>
            <p:cNvPr id="49" name="Trans 1"/>
            <p:cNvSpPr>
              <a:spLocks/>
            </p:cNvSpPr>
            <p:nvPr/>
          </p:nvSpPr>
          <p:spPr bwMode="auto">
            <a:xfrm rot="18900000">
              <a:off x="2462714" y="3132173"/>
              <a:ext cx="1418576" cy="1424384"/>
            </a:xfrm>
            <a:custGeom>
              <a:avLst/>
              <a:gdLst>
                <a:gd name="T0" fmla="*/ 183 w 413"/>
                <a:gd name="T1" fmla="*/ 40 h 413"/>
                <a:gd name="T2" fmla="*/ 40 w 413"/>
                <a:gd name="T3" fmla="*/ 40 h 413"/>
                <a:gd name="T4" fmla="*/ 40 w 413"/>
                <a:gd name="T5" fmla="*/ 183 h 413"/>
                <a:gd name="T6" fmla="*/ 230 w 413"/>
                <a:gd name="T7" fmla="*/ 373 h 413"/>
                <a:gd name="T8" fmla="*/ 373 w 413"/>
                <a:gd name="T9" fmla="*/ 373 h 413"/>
                <a:gd name="T10" fmla="*/ 373 w 413"/>
                <a:gd name="T11" fmla="*/ 230 h 413"/>
                <a:gd name="T12" fmla="*/ 183 w 413"/>
                <a:gd name="T13" fmla="*/ 4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3" h="413">
                  <a:moveTo>
                    <a:pt x="183" y="40"/>
                  </a:moveTo>
                  <a:cubicBezTo>
                    <a:pt x="143" y="0"/>
                    <a:pt x="79" y="0"/>
                    <a:pt x="40" y="40"/>
                  </a:cubicBezTo>
                  <a:cubicBezTo>
                    <a:pt x="0" y="79"/>
                    <a:pt x="0" y="143"/>
                    <a:pt x="40" y="183"/>
                  </a:cubicBezTo>
                  <a:cubicBezTo>
                    <a:pt x="230" y="373"/>
                    <a:pt x="230" y="373"/>
                    <a:pt x="230" y="373"/>
                  </a:cubicBezTo>
                  <a:cubicBezTo>
                    <a:pt x="270" y="413"/>
                    <a:pt x="334" y="413"/>
                    <a:pt x="373" y="373"/>
                  </a:cubicBezTo>
                  <a:cubicBezTo>
                    <a:pt x="413" y="334"/>
                    <a:pt x="413" y="270"/>
                    <a:pt x="373" y="230"/>
                  </a:cubicBezTo>
                  <a:lnTo>
                    <a:pt x="183" y="4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50" name="Side 1"/>
            <p:cNvSpPr>
              <a:spLocks/>
            </p:cNvSpPr>
            <p:nvPr/>
          </p:nvSpPr>
          <p:spPr bwMode="auto">
            <a:xfrm rot="18900000">
              <a:off x="1538296" y="3132084"/>
              <a:ext cx="1414220" cy="1421480"/>
            </a:xfrm>
            <a:custGeom>
              <a:avLst/>
              <a:gdLst>
                <a:gd name="T0" fmla="*/ 373 w 412"/>
                <a:gd name="T1" fmla="*/ 230 h 412"/>
                <a:gd name="T2" fmla="*/ 373 w 412"/>
                <a:gd name="T3" fmla="*/ 373 h 412"/>
                <a:gd name="T4" fmla="*/ 230 w 412"/>
                <a:gd name="T5" fmla="*/ 373 h 412"/>
                <a:gd name="T6" fmla="*/ 39 w 412"/>
                <a:gd name="T7" fmla="*/ 183 h 412"/>
                <a:gd name="T8" fmla="*/ 39 w 412"/>
                <a:gd name="T9" fmla="*/ 39 h 412"/>
                <a:gd name="T10" fmla="*/ 182 w 412"/>
                <a:gd name="T11" fmla="*/ 39 h 412"/>
                <a:gd name="T12" fmla="*/ 373 w 412"/>
                <a:gd name="T13" fmla="*/ 23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412">
                  <a:moveTo>
                    <a:pt x="373" y="230"/>
                  </a:moveTo>
                  <a:cubicBezTo>
                    <a:pt x="412" y="269"/>
                    <a:pt x="412" y="333"/>
                    <a:pt x="373" y="373"/>
                  </a:cubicBezTo>
                  <a:cubicBezTo>
                    <a:pt x="333" y="412"/>
                    <a:pt x="269" y="412"/>
                    <a:pt x="230" y="37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0" y="143"/>
                    <a:pt x="0" y="79"/>
                    <a:pt x="39" y="39"/>
                  </a:cubicBezTo>
                  <a:cubicBezTo>
                    <a:pt x="79" y="0"/>
                    <a:pt x="143" y="0"/>
                    <a:pt x="182" y="39"/>
                  </a:cubicBezTo>
                  <a:lnTo>
                    <a:pt x="373" y="23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</p:grpSp>
      <p:grpSp>
        <p:nvGrpSpPr>
          <p:cNvPr id="51" name="Side 1_2"/>
          <p:cNvGrpSpPr/>
          <p:nvPr/>
        </p:nvGrpSpPr>
        <p:grpSpPr>
          <a:xfrm rot="2700000">
            <a:off x="5710932" y="2397260"/>
            <a:ext cx="2349529" cy="1418576"/>
            <a:chOff x="1534241" y="3131996"/>
            <a:chExt cx="2349528" cy="1418576"/>
          </a:xfrm>
        </p:grpSpPr>
        <p:sp>
          <p:nvSpPr>
            <p:cNvPr id="52" name="Trans 2"/>
            <p:cNvSpPr>
              <a:spLocks/>
            </p:cNvSpPr>
            <p:nvPr/>
          </p:nvSpPr>
          <p:spPr bwMode="auto">
            <a:xfrm rot="2700000">
              <a:off x="2463741" y="3130544"/>
              <a:ext cx="1418576" cy="1421480"/>
            </a:xfrm>
            <a:custGeom>
              <a:avLst/>
              <a:gdLst>
                <a:gd name="T0" fmla="*/ 40 w 413"/>
                <a:gd name="T1" fmla="*/ 230 h 412"/>
                <a:gd name="T2" fmla="*/ 40 w 413"/>
                <a:gd name="T3" fmla="*/ 373 h 412"/>
                <a:gd name="T4" fmla="*/ 183 w 413"/>
                <a:gd name="T5" fmla="*/ 373 h 412"/>
                <a:gd name="T6" fmla="*/ 373 w 413"/>
                <a:gd name="T7" fmla="*/ 183 h 412"/>
                <a:gd name="T8" fmla="*/ 373 w 413"/>
                <a:gd name="T9" fmla="*/ 39 h 412"/>
                <a:gd name="T10" fmla="*/ 230 w 413"/>
                <a:gd name="T11" fmla="*/ 39 h 412"/>
                <a:gd name="T12" fmla="*/ 40 w 413"/>
                <a:gd name="T13" fmla="*/ 23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3" h="412">
                  <a:moveTo>
                    <a:pt x="40" y="230"/>
                  </a:moveTo>
                  <a:cubicBezTo>
                    <a:pt x="0" y="269"/>
                    <a:pt x="0" y="333"/>
                    <a:pt x="40" y="373"/>
                  </a:cubicBezTo>
                  <a:cubicBezTo>
                    <a:pt x="79" y="412"/>
                    <a:pt x="143" y="412"/>
                    <a:pt x="183" y="373"/>
                  </a:cubicBezTo>
                  <a:cubicBezTo>
                    <a:pt x="373" y="183"/>
                    <a:pt x="373" y="183"/>
                    <a:pt x="373" y="183"/>
                  </a:cubicBezTo>
                  <a:cubicBezTo>
                    <a:pt x="413" y="143"/>
                    <a:pt x="413" y="79"/>
                    <a:pt x="373" y="39"/>
                  </a:cubicBezTo>
                  <a:cubicBezTo>
                    <a:pt x="334" y="0"/>
                    <a:pt x="270" y="0"/>
                    <a:pt x="230" y="39"/>
                  </a:cubicBezTo>
                  <a:lnTo>
                    <a:pt x="40" y="23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53" name="Side 2"/>
            <p:cNvSpPr>
              <a:spLocks/>
            </p:cNvSpPr>
            <p:nvPr/>
          </p:nvSpPr>
          <p:spPr bwMode="auto">
            <a:xfrm rot="2700000">
              <a:off x="1539323" y="3130633"/>
              <a:ext cx="1414220" cy="1424384"/>
            </a:xfrm>
            <a:custGeom>
              <a:avLst/>
              <a:gdLst>
                <a:gd name="T0" fmla="*/ 230 w 412"/>
                <a:gd name="T1" fmla="*/ 40 h 413"/>
                <a:gd name="T2" fmla="*/ 373 w 412"/>
                <a:gd name="T3" fmla="*/ 40 h 413"/>
                <a:gd name="T4" fmla="*/ 373 w 412"/>
                <a:gd name="T5" fmla="*/ 183 h 413"/>
                <a:gd name="T6" fmla="*/ 182 w 412"/>
                <a:gd name="T7" fmla="*/ 373 h 413"/>
                <a:gd name="T8" fmla="*/ 39 w 412"/>
                <a:gd name="T9" fmla="*/ 373 h 413"/>
                <a:gd name="T10" fmla="*/ 39 w 412"/>
                <a:gd name="T11" fmla="*/ 230 h 413"/>
                <a:gd name="T12" fmla="*/ 230 w 412"/>
                <a:gd name="T13" fmla="*/ 4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413">
                  <a:moveTo>
                    <a:pt x="230" y="40"/>
                  </a:moveTo>
                  <a:cubicBezTo>
                    <a:pt x="269" y="0"/>
                    <a:pt x="333" y="0"/>
                    <a:pt x="373" y="40"/>
                  </a:cubicBezTo>
                  <a:cubicBezTo>
                    <a:pt x="412" y="79"/>
                    <a:pt x="412" y="143"/>
                    <a:pt x="373" y="183"/>
                  </a:cubicBezTo>
                  <a:cubicBezTo>
                    <a:pt x="182" y="373"/>
                    <a:pt x="182" y="373"/>
                    <a:pt x="182" y="373"/>
                  </a:cubicBezTo>
                  <a:cubicBezTo>
                    <a:pt x="143" y="413"/>
                    <a:pt x="79" y="413"/>
                    <a:pt x="39" y="373"/>
                  </a:cubicBezTo>
                  <a:cubicBezTo>
                    <a:pt x="0" y="334"/>
                    <a:pt x="0" y="270"/>
                    <a:pt x="39" y="230"/>
                  </a:cubicBezTo>
                  <a:lnTo>
                    <a:pt x="230" y="40"/>
                  </a:ln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</p:grpSp>
      <p:sp>
        <p:nvSpPr>
          <p:cNvPr id="54" name="Oval 1"/>
          <p:cNvSpPr>
            <a:spLocks noChangeArrowheads="1"/>
          </p:cNvSpPr>
          <p:nvPr/>
        </p:nvSpPr>
        <p:spPr bwMode="auto">
          <a:xfrm>
            <a:off x="6596284" y="2818218"/>
            <a:ext cx="576433" cy="58224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en-US" sz="1801"/>
          </a:p>
        </p:txBody>
      </p:sp>
      <p:sp>
        <p:nvSpPr>
          <p:cNvPr id="55" name="TextBox 54"/>
          <p:cNvSpPr txBox="1"/>
          <p:nvPr/>
        </p:nvSpPr>
        <p:spPr>
          <a:xfrm>
            <a:off x="6703719" y="2961565"/>
            <a:ext cx="383438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1" b="1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56" name="Line 1"/>
          <p:cNvSpPr>
            <a:spLocks/>
          </p:cNvSpPr>
          <p:nvPr/>
        </p:nvSpPr>
        <p:spPr bwMode="auto">
          <a:xfrm>
            <a:off x="2825795" y="2758681"/>
            <a:ext cx="1891919" cy="699851"/>
          </a:xfrm>
          <a:custGeom>
            <a:avLst/>
            <a:gdLst>
              <a:gd name="T0" fmla="*/ 101 w 551"/>
              <a:gd name="T1" fmla="*/ 203 h 203"/>
              <a:gd name="T2" fmla="*/ 0 w 551"/>
              <a:gd name="T3" fmla="*/ 101 h 203"/>
              <a:gd name="T4" fmla="*/ 101 w 551"/>
              <a:gd name="T5" fmla="*/ 0 h 203"/>
              <a:gd name="T6" fmla="*/ 450 w 551"/>
              <a:gd name="T7" fmla="*/ 0 h 203"/>
              <a:gd name="T8" fmla="*/ 551 w 551"/>
              <a:gd name="T9" fmla="*/ 101 h 203"/>
              <a:gd name="T10" fmla="*/ 450 w 551"/>
              <a:gd name="T11" fmla="*/ 203 h 203"/>
              <a:gd name="T12" fmla="*/ 101 w 551"/>
              <a:gd name="T13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1" h="203">
                <a:moveTo>
                  <a:pt x="101" y="203"/>
                </a:moveTo>
                <a:cubicBezTo>
                  <a:pt x="45" y="203"/>
                  <a:pt x="0" y="157"/>
                  <a:pt x="0" y="101"/>
                </a:cubicBezTo>
                <a:cubicBezTo>
                  <a:pt x="0" y="46"/>
                  <a:pt x="45" y="0"/>
                  <a:pt x="101" y="0"/>
                </a:cubicBezTo>
                <a:cubicBezTo>
                  <a:pt x="450" y="0"/>
                  <a:pt x="450" y="0"/>
                  <a:pt x="450" y="0"/>
                </a:cubicBezTo>
                <a:cubicBezTo>
                  <a:pt x="506" y="0"/>
                  <a:pt x="551" y="46"/>
                  <a:pt x="551" y="101"/>
                </a:cubicBezTo>
                <a:cubicBezTo>
                  <a:pt x="551" y="157"/>
                  <a:pt x="506" y="203"/>
                  <a:pt x="450" y="203"/>
                </a:cubicBezTo>
                <a:lnTo>
                  <a:pt x="101" y="2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en-US" sz="1801"/>
          </a:p>
        </p:txBody>
      </p:sp>
      <p:grpSp>
        <p:nvGrpSpPr>
          <p:cNvPr id="57" name="Side 1_1"/>
          <p:cNvGrpSpPr/>
          <p:nvPr/>
        </p:nvGrpSpPr>
        <p:grpSpPr>
          <a:xfrm rot="18900000">
            <a:off x="3200453" y="2397358"/>
            <a:ext cx="2342995" cy="1424473"/>
            <a:chOff x="1538296" y="3132084"/>
            <a:chExt cx="2342994" cy="1424473"/>
          </a:xfrm>
        </p:grpSpPr>
        <p:sp>
          <p:nvSpPr>
            <p:cNvPr id="58" name="Trans 1"/>
            <p:cNvSpPr>
              <a:spLocks/>
            </p:cNvSpPr>
            <p:nvPr/>
          </p:nvSpPr>
          <p:spPr bwMode="auto">
            <a:xfrm rot="18900000">
              <a:off x="2462714" y="3132173"/>
              <a:ext cx="1418576" cy="1424384"/>
            </a:xfrm>
            <a:custGeom>
              <a:avLst/>
              <a:gdLst>
                <a:gd name="T0" fmla="*/ 183 w 413"/>
                <a:gd name="T1" fmla="*/ 40 h 413"/>
                <a:gd name="T2" fmla="*/ 40 w 413"/>
                <a:gd name="T3" fmla="*/ 40 h 413"/>
                <a:gd name="T4" fmla="*/ 40 w 413"/>
                <a:gd name="T5" fmla="*/ 183 h 413"/>
                <a:gd name="T6" fmla="*/ 230 w 413"/>
                <a:gd name="T7" fmla="*/ 373 h 413"/>
                <a:gd name="T8" fmla="*/ 373 w 413"/>
                <a:gd name="T9" fmla="*/ 373 h 413"/>
                <a:gd name="T10" fmla="*/ 373 w 413"/>
                <a:gd name="T11" fmla="*/ 230 h 413"/>
                <a:gd name="T12" fmla="*/ 183 w 413"/>
                <a:gd name="T13" fmla="*/ 4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3" h="413">
                  <a:moveTo>
                    <a:pt x="183" y="40"/>
                  </a:moveTo>
                  <a:cubicBezTo>
                    <a:pt x="143" y="0"/>
                    <a:pt x="79" y="0"/>
                    <a:pt x="40" y="40"/>
                  </a:cubicBezTo>
                  <a:cubicBezTo>
                    <a:pt x="0" y="79"/>
                    <a:pt x="0" y="143"/>
                    <a:pt x="40" y="183"/>
                  </a:cubicBezTo>
                  <a:cubicBezTo>
                    <a:pt x="230" y="373"/>
                    <a:pt x="230" y="373"/>
                    <a:pt x="230" y="373"/>
                  </a:cubicBezTo>
                  <a:cubicBezTo>
                    <a:pt x="270" y="413"/>
                    <a:pt x="334" y="413"/>
                    <a:pt x="373" y="373"/>
                  </a:cubicBezTo>
                  <a:cubicBezTo>
                    <a:pt x="413" y="334"/>
                    <a:pt x="413" y="270"/>
                    <a:pt x="373" y="230"/>
                  </a:cubicBezTo>
                  <a:lnTo>
                    <a:pt x="183" y="4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59" name="Side 1"/>
            <p:cNvSpPr>
              <a:spLocks/>
            </p:cNvSpPr>
            <p:nvPr/>
          </p:nvSpPr>
          <p:spPr bwMode="auto">
            <a:xfrm rot="18900000">
              <a:off x="1538296" y="3132084"/>
              <a:ext cx="1414220" cy="1421480"/>
            </a:xfrm>
            <a:custGeom>
              <a:avLst/>
              <a:gdLst>
                <a:gd name="T0" fmla="*/ 373 w 412"/>
                <a:gd name="T1" fmla="*/ 230 h 412"/>
                <a:gd name="T2" fmla="*/ 373 w 412"/>
                <a:gd name="T3" fmla="*/ 373 h 412"/>
                <a:gd name="T4" fmla="*/ 230 w 412"/>
                <a:gd name="T5" fmla="*/ 373 h 412"/>
                <a:gd name="T6" fmla="*/ 39 w 412"/>
                <a:gd name="T7" fmla="*/ 183 h 412"/>
                <a:gd name="T8" fmla="*/ 39 w 412"/>
                <a:gd name="T9" fmla="*/ 39 h 412"/>
                <a:gd name="T10" fmla="*/ 182 w 412"/>
                <a:gd name="T11" fmla="*/ 39 h 412"/>
                <a:gd name="T12" fmla="*/ 373 w 412"/>
                <a:gd name="T13" fmla="*/ 23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412">
                  <a:moveTo>
                    <a:pt x="373" y="230"/>
                  </a:moveTo>
                  <a:cubicBezTo>
                    <a:pt x="412" y="269"/>
                    <a:pt x="412" y="333"/>
                    <a:pt x="373" y="373"/>
                  </a:cubicBezTo>
                  <a:cubicBezTo>
                    <a:pt x="333" y="412"/>
                    <a:pt x="269" y="412"/>
                    <a:pt x="230" y="373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0" y="143"/>
                    <a:pt x="0" y="79"/>
                    <a:pt x="39" y="39"/>
                  </a:cubicBezTo>
                  <a:cubicBezTo>
                    <a:pt x="79" y="0"/>
                    <a:pt x="143" y="0"/>
                    <a:pt x="182" y="39"/>
                  </a:cubicBezTo>
                  <a:lnTo>
                    <a:pt x="373" y="23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</p:grpSp>
      <p:grpSp>
        <p:nvGrpSpPr>
          <p:cNvPr id="60" name="Side 1_2"/>
          <p:cNvGrpSpPr/>
          <p:nvPr/>
        </p:nvGrpSpPr>
        <p:grpSpPr>
          <a:xfrm rot="2700000">
            <a:off x="3196399" y="2397260"/>
            <a:ext cx="2349529" cy="1418576"/>
            <a:chOff x="1534241" y="3131996"/>
            <a:chExt cx="2349528" cy="1418576"/>
          </a:xfrm>
        </p:grpSpPr>
        <p:sp>
          <p:nvSpPr>
            <p:cNvPr id="61" name="Trans 2"/>
            <p:cNvSpPr>
              <a:spLocks/>
            </p:cNvSpPr>
            <p:nvPr/>
          </p:nvSpPr>
          <p:spPr bwMode="auto">
            <a:xfrm rot="2700000">
              <a:off x="2463741" y="3130544"/>
              <a:ext cx="1418576" cy="1421480"/>
            </a:xfrm>
            <a:custGeom>
              <a:avLst/>
              <a:gdLst>
                <a:gd name="T0" fmla="*/ 40 w 413"/>
                <a:gd name="T1" fmla="*/ 230 h 412"/>
                <a:gd name="T2" fmla="*/ 40 w 413"/>
                <a:gd name="T3" fmla="*/ 373 h 412"/>
                <a:gd name="T4" fmla="*/ 183 w 413"/>
                <a:gd name="T5" fmla="*/ 373 h 412"/>
                <a:gd name="T6" fmla="*/ 373 w 413"/>
                <a:gd name="T7" fmla="*/ 183 h 412"/>
                <a:gd name="T8" fmla="*/ 373 w 413"/>
                <a:gd name="T9" fmla="*/ 39 h 412"/>
                <a:gd name="T10" fmla="*/ 230 w 413"/>
                <a:gd name="T11" fmla="*/ 39 h 412"/>
                <a:gd name="T12" fmla="*/ 40 w 413"/>
                <a:gd name="T13" fmla="*/ 23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3" h="412">
                  <a:moveTo>
                    <a:pt x="40" y="230"/>
                  </a:moveTo>
                  <a:cubicBezTo>
                    <a:pt x="0" y="269"/>
                    <a:pt x="0" y="333"/>
                    <a:pt x="40" y="373"/>
                  </a:cubicBezTo>
                  <a:cubicBezTo>
                    <a:pt x="79" y="412"/>
                    <a:pt x="143" y="412"/>
                    <a:pt x="183" y="373"/>
                  </a:cubicBezTo>
                  <a:cubicBezTo>
                    <a:pt x="373" y="183"/>
                    <a:pt x="373" y="183"/>
                    <a:pt x="373" y="183"/>
                  </a:cubicBezTo>
                  <a:cubicBezTo>
                    <a:pt x="413" y="143"/>
                    <a:pt x="413" y="79"/>
                    <a:pt x="373" y="39"/>
                  </a:cubicBezTo>
                  <a:cubicBezTo>
                    <a:pt x="334" y="0"/>
                    <a:pt x="270" y="0"/>
                    <a:pt x="230" y="39"/>
                  </a:cubicBezTo>
                  <a:lnTo>
                    <a:pt x="40" y="230"/>
                  </a:lnTo>
                  <a:close/>
                </a:path>
              </a:pathLst>
            </a:custGeom>
            <a:noFill/>
            <a:ln w="142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  <p:sp>
          <p:nvSpPr>
            <p:cNvPr id="62" name="Side 2"/>
            <p:cNvSpPr>
              <a:spLocks/>
            </p:cNvSpPr>
            <p:nvPr/>
          </p:nvSpPr>
          <p:spPr bwMode="auto">
            <a:xfrm rot="2700000">
              <a:off x="1539323" y="3130633"/>
              <a:ext cx="1414220" cy="1424384"/>
            </a:xfrm>
            <a:custGeom>
              <a:avLst/>
              <a:gdLst>
                <a:gd name="T0" fmla="*/ 230 w 412"/>
                <a:gd name="T1" fmla="*/ 40 h 413"/>
                <a:gd name="T2" fmla="*/ 373 w 412"/>
                <a:gd name="T3" fmla="*/ 40 h 413"/>
                <a:gd name="T4" fmla="*/ 373 w 412"/>
                <a:gd name="T5" fmla="*/ 183 h 413"/>
                <a:gd name="T6" fmla="*/ 182 w 412"/>
                <a:gd name="T7" fmla="*/ 373 h 413"/>
                <a:gd name="T8" fmla="*/ 39 w 412"/>
                <a:gd name="T9" fmla="*/ 373 h 413"/>
                <a:gd name="T10" fmla="*/ 39 w 412"/>
                <a:gd name="T11" fmla="*/ 230 h 413"/>
                <a:gd name="T12" fmla="*/ 230 w 412"/>
                <a:gd name="T13" fmla="*/ 4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2" h="413">
                  <a:moveTo>
                    <a:pt x="230" y="40"/>
                  </a:moveTo>
                  <a:cubicBezTo>
                    <a:pt x="269" y="0"/>
                    <a:pt x="333" y="0"/>
                    <a:pt x="373" y="40"/>
                  </a:cubicBezTo>
                  <a:cubicBezTo>
                    <a:pt x="412" y="79"/>
                    <a:pt x="412" y="143"/>
                    <a:pt x="373" y="183"/>
                  </a:cubicBezTo>
                  <a:cubicBezTo>
                    <a:pt x="182" y="373"/>
                    <a:pt x="182" y="373"/>
                    <a:pt x="182" y="373"/>
                  </a:cubicBezTo>
                  <a:cubicBezTo>
                    <a:pt x="143" y="413"/>
                    <a:pt x="79" y="413"/>
                    <a:pt x="39" y="373"/>
                  </a:cubicBezTo>
                  <a:cubicBezTo>
                    <a:pt x="0" y="334"/>
                    <a:pt x="0" y="270"/>
                    <a:pt x="39" y="230"/>
                  </a:cubicBezTo>
                  <a:lnTo>
                    <a:pt x="230" y="40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/>
            </a:p>
          </p:txBody>
        </p:sp>
      </p:grpSp>
      <p:sp>
        <p:nvSpPr>
          <p:cNvPr id="63" name="Oval 1"/>
          <p:cNvSpPr>
            <a:spLocks noChangeArrowheads="1"/>
          </p:cNvSpPr>
          <p:nvPr/>
        </p:nvSpPr>
        <p:spPr bwMode="auto">
          <a:xfrm>
            <a:off x="4081751" y="2818218"/>
            <a:ext cx="576433" cy="582241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en-US" sz="1801"/>
          </a:p>
        </p:txBody>
      </p:sp>
      <p:sp>
        <p:nvSpPr>
          <p:cNvPr id="64" name="TextBox 63"/>
          <p:cNvSpPr txBox="1"/>
          <p:nvPr/>
        </p:nvSpPr>
        <p:spPr>
          <a:xfrm>
            <a:off x="4189186" y="2961565"/>
            <a:ext cx="383438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1" b="1" dirty="0">
                <a:solidFill>
                  <a:schemeClr val="accent1"/>
                </a:solidFill>
              </a:rPr>
              <a:t>01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631862" y="4457265"/>
            <a:ext cx="2279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Compréhension</a:t>
            </a:r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du code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296283" y="4457265"/>
            <a:ext cx="2098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Adapter avec le Noyau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057561" y="4457265"/>
            <a:ext cx="1500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Pull request Git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3467198" y="4825136"/>
            <a:ext cx="609111" cy="91929"/>
            <a:chOff x="8921264" y="5631744"/>
            <a:chExt cx="870714" cy="131411"/>
          </a:xfrm>
        </p:grpSpPr>
        <p:sp>
          <p:nvSpPr>
            <p:cNvPr id="82" name="Oval 81"/>
            <p:cNvSpPr/>
            <p:nvPr/>
          </p:nvSpPr>
          <p:spPr>
            <a:xfrm>
              <a:off x="8921264" y="5631744"/>
              <a:ext cx="131411" cy="13141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3" name="Oval 82"/>
            <p:cNvSpPr/>
            <p:nvPr/>
          </p:nvSpPr>
          <p:spPr>
            <a:xfrm>
              <a:off x="9106090" y="5631744"/>
              <a:ext cx="131411" cy="131411"/>
            </a:xfrm>
            <a:prstGeom prst="ellips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4" name="Oval 83"/>
            <p:cNvSpPr/>
            <p:nvPr/>
          </p:nvSpPr>
          <p:spPr>
            <a:xfrm>
              <a:off x="9290916" y="5631744"/>
              <a:ext cx="131411" cy="131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5" name="Oval 84"/>
            <p:cNvSpPr/>
            <p:nvPr/>
          </p:nvSpPr>
          <p:spPr>
            <a:xfrm>
              <a:off x="9475741" y="5631744"/>
              <a:ext cx="131411" cy="131411"/>
            </a:xfrm>
            <a:prstGeom prst="ellips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9660567" y="5631744"/>
              <a:ext cx="131411" cy="13141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041052" y="4825136"/>
            <a:ext cx="609111" cy="91929"/>
            <a:chOff x="8921264" y="5631744"/>
            <a:chExt cx="870714" cy="131411"/>
          </a:xfrm>
        </p:grpSpPr>
        <p:sp>
          <p:nvSpPr>
            <p:cNvPr id="88" name="Oval 87"/>
            <p:cNvSpPr/>
            <p:nvPr/>
          </p:nvSpPr>
          <p:spPr>
            <a:xfrm>
              <a:off x="8921264" y="5631744"/>
              <a:ext cx="131411" cy="13141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9" name="Oval 88"/>
            <p:cNvSpPr/>
            <p:nvPr/>
          </p:nvSpPr>
          <p:spPr>
            <a:xfrm>
              <a:off x="9106090" y="5631744"/>
              <a:ext cx="131411" cy="131411"/>
            </a:xfrm>
            <a:prstGeom prst="ellips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0" name="Oval 89"/>
            <p:cNvSpPr/>
            <p:nvPr/>
          </p:nvSpPr>
          <p:spPr>
            <a:xfrm>
              <a:off x="9290916" y="5631744"/>
              <a:ext cx="131411" cy="131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1" name="Oval 90"/>
            <p:cNvSpPr/>
            <p:nvPr/>
          </p:nvSpPr>
          <p:spPr>
            <a:xfrm>
              <a:off x="9475741" y="5631744"/>
              <a:ext cx="131411" cy="131411"/>
            </a:xfrm>
            <a:prstGeom prst="ellips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2" name="Oval 91"/>
            <p:cNvSpPr/>
            <p:nvPr/>
          </p:nvSpPr>
          <p:spPr>
            <a:xfrm>
              <a:off x="9660567" y="5631744"/>
              <a:ext cx="131411" cy="13141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8503368" y="4825136"/>
            <a:ext cx="609111" cy="91929"/>
            <a:chOff x="8921264" y="5631744"/>
            <a:chExt cx="870714" cy="131411"/>
          </a:xfrm>
        </p:grpSpPr>
        <p:sp>
          <p:nvSpPr>
            <p:cNvPr id="94" name="Oval 93"/>
            <p:cNvSpPr/>
            <p:nvPr/>
          </p:nvSpPr>
          <p:spPr>
            <a:xfrm>
              <a:off x="8921264" y="5631744"/>
              <a:ext cx="131411" cy="13141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5" name="Oval 94"/>
            <p:cNvSpPr/>
            <p:nvPr/>
          </p:nvSpPr>
          <p:spPr>
            <a:xfrm>
              <a:off x="9106090" y="5631744"/>
              <a:ext cx="131411" cy="131411"/>
            </a:xfrm>
            <a:prstGeom prst="ellips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6" name="Oval 95"/>
            <p:cNvSpPr/>
            <p:nvPr/>
          </p:nvSpPr>
          <p:spPr>
            <a:xfrm>
              <a:off x="9290916" y="5631744"/>
              <a:ext cx="131411" cy="1314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7" name="Oval 96"/>
            <p:cNvSpPr/>
            <p:nvPr/>
          </p:nvSpPr>
          <p:spPr>
            <a:xfrm>
              <a:off x="9475741" y="5631744"/>
              <a:ext cx="131411" cy="131411"/>
            </a:xfrm>
            <a:prstGeom prst="ellipse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9660567" y="5631744"/>
              <a:ext cx="131411" cy="13141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FD85C00-7F60-4185-B9E2-0E4A50BBC0D3}"/>
              </a:ext>
            </a:extLst>
          </p:cNvPr>
          <p:cNvSpPr/>
          <p:nvPr/>
        </p:nvSpPr>
        <p:spPr>
          <a:xfrm>
            <a:off x="4505325" y="6000924"/>
            <a:ext cx="3052266" cy="576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14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 animBg="1"/>
      <p:bldP spid="46" grpId="0"/>
      <p:bldP spid="47" grpId="0" animBg="1"/>
      <p:bldP spid="54" grpId="0" animBg="1"/>
      <p:bldP spid="55" grpId="0"/>
      <p:bldP spid="56" grpId="0" animBg="1"/>
      <p:bldP spid="63" grpId="0" animBg="1"/>
      <p:bldP spid="64" grpId="0"/>
      <p:bldP spid="65" grpId="0"/>
      <p:bldP spid="75" grpId="0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8F35EE-B3E4-46BA-9E64-B9D64459467C}"/>
              </a:ext>
            </a:extLst>
          </p:cNvPr>
          <p:cNvSpPr/>
          <p:nvPr/>
        </p:nvSpPr>
        <p:spPr>
          <a:xfrm>
            <a:off x="4505325" y="6000924"/>
            <a:ext cx="3052266" cy="576900"/>
          </a:xfrm>
          <a:prstGeom prst="rect">
            <a:avLst/>
          </a:prstGeom>
          <a:solidFill>
            <a:srgbClr val="2F323A"/>
          </a:solidFill>
          <a:ln>
            <a:solidFill>
              <a:srgbClr val="2F32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vlc-record-2020-02-03-17h43m01s-Matrix Raining Code (720p_30fps_H264-128kbit_AAC).mp4-">
            <a:hlinkClick r:id="" action="ppaction://media"/>
            <a:extLst>
              <a:ext uri="{FF2B5EF4-FFF2-40B4-BE49-F238E27FC236}">
                <a16:creationId xmlns:a16="http://schemas.microsoft.com/office/drawing/2014/main" id="{732A2120-28AB-4C06-8A51-3701AFD179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Freeform 16"/>
          <p:cNvSpPr>
            <a:spLocks noEditPoints="1"/>
          </p:cNvSpPr>
          <p:nvPr/>
        </p:nvSpPr>
        <p:spPr bwMode="auto">
          <a:xfrm>
            <a:off x="11215396" y="238412"/>
            <a:ext cx="753415" cy="701443"/>
          </a:xfrm>
          <a:custGeom>
            <a:avLst/>
            <a:gdLst>
              <a:gd name="T0" fmla="*/ 1059 w 1103"/>
              <a:gd name="T1" fmla="*/ 511 h 1030"/>
              <a:gd name="T2" fmla="*/ 1090 w 1103"/>
              <a:gd name="T3" fmla="*/ 198 h 1030"/>
              <a:gd name="T4" fmla="*/ 1103 w 1103"/>
              <a:gd name="T5" fmla="*/ 145 h 1030"/>
              <a:gd name="T6" fmla="*/ 901 w 1103"/>
              <a:gd name="T7" fmla="*/ 145 h 1030"/>
              <a:gd name="T8" fmla="*/ 543 w 1103"/>
              <a:gd name="T9" fmla="*/ 0 h 1030"/>
              <a:gd name="T10" fmla="*/ 28 w 1103"/>
              <a:gd name="T11" fmla="*/ 515 h 1030"/>
              <a:gd name="T12" fmla="*/ 31 w 1103"/>
              <a:gd name="T13" fmla="*/ 565 h 1030"/>
              <a:gd name="T14" fmla="*/ 31 w 1103"/>
              <a:gd name="T15" fmla="*/ 565 h 1030"/>
              <a:gd name="T16" fmla="*/ 31 w 1103"/>
              <a:gd name="T17" fmla="*/ 568 h 1030"/>
              <a:gd name="T18" fmla="*/ 31 w 1103"/>
              <a:gd name="T19" fmla="*/ 574 h 1030"/>
              <a:gd name="T20" fmla="*/ 7 w 1103"/>
              <a:gd name="T21" fmla="*/ 891 h 1030"/>
              <a:gd name="T22" fmla="*/ 7 w 1103"/>
              <a:gd name="T23" fmla="*/ 891 h 1030"/>
              <a:gd name="T24" fmla="*/ 4 w 1103"/>
              <a:gd name="T25" fmla="*/ 905 h 1030"/>
              <a:gd name="T26" fmla="*/ 12 w 1103"/>
              <a:gd name="T27" fmla="*/ 947 h 1030"/>
              <a:gd name="T28" fmla="*/ 50 w 1103"/>
              <a:gd name="T29" fmla="*/ 965 h 1030"/>
              <a:gd name="T30" fmla="*/ 84 w 1103"/>
              <a:gd name="T31" fmla="*/ 951 h 1030"/>
              <a:gd name="T32" fmla="*/ 181 w 1103"/>
              <a:gd name="T33" fmla="*/ 881 h 1030"/>
              <a:gd name="T34" fmla="*/ 543 w 1103"/>
              <a:gd name="T35" fmla="*/ 1030 h 1030"/>
              <a:gd name="T36" fmla="*/ 1059 w 1103"/>
              <a:gd name="T37" fmla="*/ 515 h 1030"/>
              <a:gd name="T38" fmla="*/ 1058 w 1103"/>
              <a:gd name="T39" fmla="*/ 511 h 1030"/>
              <a:gd name="T40" fmla="*/ 1059 w 1103"/>
              <a:gd name="T41" fmla="*/ 511 h 1030"/>
              <a:gd name="T42" fmla="*/ 891 w 1103"/>
              <a:gd name="T43" fmla="*/ 626 h 1030"/>
              <a:gd name="T44" fmla="*/ 657 w 1103"/>
              <a:gd name="T45" fmla="*/ 809 h 1030"/>
              <a:gd name="T46" fmla="*/ 311 w 1103"/>
              <a:gd name="T47" fmla="*/ 809 h 1030"/>
              <a:gd name="T48" fmla="*/ 56 w 1103"/>
              <a:gd name="T49" fmla="*/ 923 h 1030"/>
              <a:gd name="T50" fmla="*/ 42 w 1103"/>
              <a:gd name="T51" fmla="*/ 915 h 1030"/>
              <a:gd name="T52" fmla="*/ 80 w 1103"/>
              <a:gd name="T53" fmla="*/ 765 h 1030"/>
              <a:gd name="T54" fmla="*/ 328 w 1103"/>
              <a:gd name="T55" fmla="*/ 529 h 1030"/>
              <a:gd name="T56" fmla="*/ 305 w 1103"/>
              <a:gd name="T57" fmla="*/ 582 h 1030"/>
              <a:gd name="T58" fmla="*/ 326 w 1103"/>
              <a:gd name="T59" fmla="*/ 610 h 1030"/>
              <a:gd name="T60" fmla="*/ 916 w 1103"/>
              <a:gd name="T61" fmla="*/ 525 h 1030"/>
              <a:gd name="T62" fmla="*/ 891 w 1103"/>
              <a:gd name="T63" fmla="*/ 626 h 1030"/>
              <a:gd name="T64" fmla="*/ 792 w 1103"/>
              <a:gd name="T65" fmla="*/ 470 h 1030"/>
              <a:gd name="T66" fmla="*/ 394 w 1103"/>
              <a:gd name="T67" fmla="*/ 470 h 1030"/>
              <a:gd name="T68" fmla="*/ 118 w 1103"/>
              <a:gd name="T69" fmla="*/ 607 h 1030"/>
              <a:gd name="T70" fmla="*/ 163 w 1103"/>
              <a:gd name="T71" fmla="*/ 426 h 1030"/>
              <a:gd name="T72" fmla="*/ 465 w 1103"/>
              <a:gd name="T73" fmla="*/ 185 h 1030"/>
              <a:gd name="T74" fmla="*/ 1052 w 1103"/>
              <a:gd name="T75" fmla="*/ 185 h 1030"/>
              <a:gd name="T76" fmla="*/ 1026 w 1103"/>
              <a:gd name="T77" fmla="*/ 287 h 1030"/>
              <a:gd name="T78" fmla="*/ 792 w 1103"/>
              <a:gd name="T79" fmla="*/ 470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3" h="1030">
                <a:moveTo>
                  <a:pt x="1059" y="511"/>
                </a:moveTo>
                <a:cubicBezTo>
                  <a:pt x="1056" y="337"/>
                  <a:pt x="1087" y="208"/>
                  <a:pt x="1090" y="198"/>
                </a:cubicBezTo>
                <a:cubicBezTo>
                  <a:pt x="1103" y="145"/>
                  <a:pt x="1103" y="145"/>
                  <a:pt x="1103" y="145"/>
                </a:cubicBezTo>
                <a:cubicBezTo>
                  <a:pt x="901" y="145"/>
                  <a:pt x="901" y="145"/>
                  <a:pt x="901" y="145"/>
                </a:cubicBezTo>
                <a:cubicBezTo>
                  <a:pt x="809" y="55"/>
                  <a:pt x="682" y="0"/>
                  <a:pt x="543" y="0"/>
                </a:cubicBezTo>
                <a:cubicBezTo>
                  <a:pt x="259" y="0"/>
                  <a:pt x="28" y="231"/>
                  <a:pt x="28" y="515"/>
                </a:cubicBezTo>
                <a:cubicBezTo>
                  <a:pt x="28" y="532"/>
                  <a:pt x="29" y="549"/>
                  <a:pt x="31" y="565"/>
                </a:cubicBezTo>
                <a:cubicBezTo>
                  <a:pt x="31" y="565"/>
                  <a:pt x="31" y="565"/>
                  <a:pt x="31" y="565"/>
                </a:cubicBezTo>
                <a:cubicBezTo>
                  <a:pt x="31" y="566"/>
                  <a:pt x="31" y="567"/>
                  <a:pt x="31" y="568"/>
                </a:cubicBezTo>
                <a:cubicBezTo>
                  <a:pt x="31" y="570"/>
                  <a:pt x="31" y="572"/>
                  <a:pt x="31" y="574"/>
                </a:cubicBezTo>
                <a:cubicBezTo>
                  <a:pt x="44" y="700"/>
                  <a:pt x="7" y="891"/>
                  <a:pt x="7" y="891"/>
                </a:cubicBezTo>
                <a:cubicBezTo>
                  <a:pt x="7" y="891"/>
                  <a:pt x="7" y="891"/>
                  <a:pt x="7" y="891"/>
                </a:cubicBezTo>
                <a:cubicBezTo>
                  <a:pt x="4" y="905"/>
                  <a:pt x="4" y="905"/>
                  <a:pt x="4" y="905"/>
                </a:cubicBezTo>
                <a:cubicBezTo>
                  <a:pt x="0" y="920"/>
                  <a:pt x="3" y="935"/>
                  <a:pt x="12" y="947"/>
                </a:cubicBezTo>
                <a:cubicBezTo>
                  <a:pt x="21" y="958"/>
                  <a:pt x="36" y="965"/>
                  <a:pt x="50" y="965"/>
                </a:cubicBezTo>
                <a:cubicBezTo>
                  <a:pt x="63" y="965"/>
                  <a:pt x="75" y="960"/>
                  <a:pt x="84" y="951"/>
                </a:cubicBezTo>
                <a:cubicBezTo>
                  <a:pt x="113" y="922"/>
                  <a:pt x="146" y="899"/>
                  <a:pt x="181" y="881"/>
                </a:cubicBezTo>
                <a:cubicBezTo>
                  <a:pt x="274" y="973"/>
                  <a:pt x="402" y="1030"/>
                  <a:pt x="543" y="1030"/>
                </a:cubicBezTo>
                <a:cubicBezTo>
                  <a:pt x="828" y="1030"/>
                  <a:pt x="1059" y="800"/>
                  <a:pt x="1059" y="515"/>
                </a:cubicBezTo>
                <a:cubicBezTo>
                  <a:pt x="1059" y="514"/>
                  <a:pt x="1058" y="512"/>
                  <a:pt x="1058" y="511"/>
                </a:cubicBezTo>
                <a:cubicBezTo>
                  <a:pt x="1058" y="511"/>
                  <a:pt x="1059" y="511"/>
                  <a:pt x="1059" y="511"/>
                </a:cubicBezTo>
                <a:close/>
                <a:moveTo>
                  <a:pt x="891" y="626"/>
                </a:moveTo>
                <a:cubicBezTo>
                  <a:pt x="864" y="735"/>
                  <a:pt x="769" y="809"/>
                  <a:pt x="657" y="809"/>
                </a:cubicBezTo>
                <a:cubicBezTo>
                  <a:pt x="311" y="809"/>
                  <a:pt x="311" y="809"/>
                  <a:pt x="311" y="809"/>
                </a:cubicBezTo>
                <a:cubicBezTo>
                  <a:pt x="218" y="809"/>
                  <a:pt x="125" y="854"/>
                  <a:pt x="56" y="923"/>
                </a:cubicBezTo>
                <a:cubicBezTo>
                  <a:pt x="50" y="929"/>
                  <a:pt x="41" y="923"/>
                  <a:pt x="42" y="915"/>
                </a:cubicBezTo>
                <a:cubicBezTo>
                  <a:pt x="80" y="765"/>
                  <a:pt x="80" y="765"/>
                  <a:pt x="80" y="765"/>
                </a:cubicBezTo>
                <a:cubicBezTo>
                  <a:pt x="109" y="650"/>
                  <a:pt x="214" y="553"/>
                  <a:pt x="328" y="529"/>
                </a:cubicBezTo>
                <a:cubicBezTo>
                  <a:pt x="305" y="582"/>
                  <a:pt x="305" y="582"/>
                  <a:pt x="305" y="582"/>
                </a:cubicBezTo>
                <a:cubicBezTo>
                  <a:pt x="298" y="596"/>
                  <a:pt x="310" y="612"/>
                  <a:pt x="326" y="610"/>
                </a:cubicBezTo>
                <a:cubicBezTo>
                  <a:pt x="916" y="525"/>
                  <a:pt x="916" y="525"/>
                  <a:pt x="916" y="525"/>
                </a:cubicBezTo>
                <a:lnTo>
                  <a:pt x="891" y="626"/>
                </a:lnTo>
                <a:close/>
                <a:moveTo>
                  <a:pt x="792" y="470"/>
                </a:moveTo>
                <a:cubicBezTo>
                  <a:pt x="394" y="470"/>
                  <a:pt x="394" y="470"/>
                  <a:pt x="394" y="470"/>
                </a:cubicBezTo>
                <a:cubicBezTo>
                  <a:pt x="291" y="470"/>
                  <a:pt x="188" y="525"/>
                  <a:pt x="118" y="607"/>
                </a:cubicBezTo>
                <a:cubicBezTo>
                  <a:pt x="163" y="426"/>
                  <a:pt x="163" y="426"/>
                  <a:pt x="163" y="426"/>
                </a:cubicBezTo>
                <a:cubicBezTo>
                  <a:pt x="197" y="293"/>
                  <a:pt x="332" y="185"/>
                  <a:pt x="465" y="185"/>
                </a:cubicBezTo>
                <a:cubicBezTo>
                  <a:pt x="1052" y="185"/>
                  <a:pt x="1052" y="185"/>
                  <a:pt x="1052" y="185"/>
                </a:cubicBezTo>
                <a:cubicBezTo>
                  <a:pt x="1026" y="287"/>
                  <a:pt x="1026" y="287"/>
                  <a:pt x="1026" y="287"/>
                </a:cubicBezTo>
                <a:cubicBezTo>
                  <a:pt x="999" y="396"/>
                  <a:pt x="904" y="470"/>
                  <a:pt x="792" y="47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30069" y="2639291"/>
            <a:ext cx="53319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4000" b="1" dirty="0">
                <a:solidFill>
                  <a:schemeClr val="bg1"/>
                </a:solidFill>
                <a:latin typeface="+mj-lt"/>
              </a:rPr>
              <a:t>THANKS FOR YOUR </a:t>
            </a:r>
          </a:p>
          <a:p>
            <a:pPr algn="ctr"/>
            <a:r>
              <a:rPr lang="en-ID" sz="4000" b="1" dirty="0">
                <a:solidFill>
                  <a:schemeClr val="bg1"/>
                </a:solidFill>
                <a:latin typeface="+mj-lt"/>
              </a:rPr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4138672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Infocs-Tosc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5B89A"/>
      </a:accent1>
      <a:accent2>
        <a:srgbClr val="3F434D"/>
      </a:accent2>
      <a:accent3>
        <a:srgbClr val="25B89A"/>
      </a:accent3>
      <a:accent4>
        <a:srgbClr val="3F434D"/>
      </a:accent4>
      <a:accent5>
        <a:srgbClr val="25B89A"/>
      </a:accent5>
      <a:accent6>
        <a:srgbClr val="3F434D"/>
      </a:accent6>
      <a:hlink>
        <a:srgbClr val="0563C1"/>
      </a:hlink>
      <a:folHlink>
        <a:srgbClr val="954F72"/>
      </a:folHlink>
    </a:clrScheme>
    <a:fontScheme name="Fast-Business">
      <a:majorFont>
        <a:latin typeface="Source Sans Pro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8401</TotalTime>
  <Words>173</Words>
  <Application>Microsoft Office PowerPoint</Application>
  <PresentationFormat>Grand écran</PresentationFormat>
  <Paragraphs>34</Paragraphs>
  <Slides>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Calibri</vt:lpstr>
      <vt:lpstr>Poppins</vt:lpstr>
      <vt:lpstr>Source Sans Pro</vt:lpstr>
      <vt:lpstr>Source Sans Pro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Ilhamsyah</dc:creator>
  <cp:lastModifiedBy>Rayane2 Saby2</cp:lastModifiedBy>
  <cp:revision>293</cp:revision>
  <dcterms:created xsi:type="dcterms:W3CDTF">2016-03-02T03:51:58Z</dcterms:created>
  <dcterms:modified xsi:type="dcterms:W3CDTF">2020-02-04T12:29:45Z</dcterms:modified>
</cp:coreProperties>
</file>